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90" r:id="rId2"/>
    <p:sldId id="256" r:id="rId3"/>
    <p:sldId id="292" r:id="rId4"/>
    <p:sldId id="550" r:id="rId5"/>
    <p:sldId id="295" r:id="rId6"/>
    <p:sldId id="294" r:id="rId7"/>
    <p:sldId id="296" r:id="rId8"/>
    <p:sldId id="297" r:id="rId9"/>
    <p:sldId id="298" r:id="rId10"/>
    <p:sldId id="291" r:id="rId11"/>
    <p:sldId id="299" r:id="rId12"/>
    <p:sldId id="300" r:id="rId13"/>
    <p:sldId id="301" r:id="rId14"/>
    <p:sldId id="302" r:id="rId15"/>
    <p:sldId id="303" r:id="rId16"/>
    <p:sldId id="304" r:id="rId17"/>
    <p:sldId id="305" r:id="rId18"/>
    <p:sldId id="306" r:id="rId19"/>
    <p:sldId id="307" r:id="rId20"/>
    <p:sldId id="308" r:id="rId21"/>
    <p:sldId id="309" r:id="rId22"/>
    <p:sldId id="310" r:id="rId23"/>
    <p:sldId id="311" r:id="rId24"/>
    <p:sldId id="312" r:id="rId25"/>
    <p:sldId id="313" r:id="rId26"/>
    <p:sldId id="314" r:id="rId27"/>
    <p:sldId id="315" r:id="rId28"/>
    <p:sldId id="316" r:id="rId29"/>
    <p:sldId id="317" r:id="rId30"/>
    <p:sldId id="318" r:id="rId31"/>
    <p:sldId id="319" r:id="rId32"/>
    <p:sldId id="320" r:id="rId33"/>
    <p:sldId id="321" r:id="rId34"/>
    <p:sldId id="322" r:id="rId35"/>
    <p:sldId id="323" r:id="rId36"/>
    <p:sldId id="324" r:id="rId37"/>
    <p:sldId id="326" r:id="rId38"/>
    <p:sldId id="325" r:id="rId39"/>
    <p:sldId id="327" r:id="rId40"/>
    <p:sldId id="328" r:id="rId41"/>
    <p:sldId id="329" r:id="rId42"/>
    <p:sldId id="330" r:id="rId43"/>
    <p:sldId id="331" r:id="rId44"/>
    <p:sldId id="332" r:id="rId45"/>
    <p:sldId id="333" r:id="rId46"/>
    <p:sldId id="334" r:id="rId47"/>
    <p:sldId id="335" r:id="rId48"/>
    <p:sldId id="336" r:id="rId49"/>
    <p:sldId id="337" r:id="rId50"/>
    <p:sldId id="338" r:id="rId51"/>
    <p:sldId id="339" r:id="rId52"/>
    <p:sldId id="340" r:id="rId53"/>
    <p:sldId id="341" r:id="rId54"/>
    <p:sldId id="342" r:id="rId55"/>
    <p:sldId id="343" r:id="rId56"/>
    <p:sldId id="344" r:id="rId57"/>
    <p:sldId id="345" r:id="rId58"/>
    <p:sldId id="346" r:id="rId59"/>
    <p:sldId id="347" r:id="rId60"/>
    <p:sldId id="348" r:id="rId61"/>
    <p:sldId id="349" r:id="rId62"/>
    <p:sldId id="350" r:id="rId63"/>
    <p:sldId id="351" r:id="rId64"/>
    <p:sldId id="352" r:id="rId65"/>
    <p:sldId id="353" r:id="rId66"/>
    <p:sldId id="354" r:id="rId67"/>
    <p:sldId id="355" r:id="rId68"/>
    <p:sldId id="356" r:id="rId69"/>
    <p:sldId id="357" r:id="rId70"/>
    <p:sldId id="358" r:id="rId71"/>
    <p:sldId id="359" r:id="rId72"/>
    <p:sldId id="360" r:id="rId73"/>
    <p:sldId id="361" r:id="rId74"/>
    <p:sldId id="362" r:id="rId75"/>
    <p:sldId id="363" r:id="rId76"/>
    <p:sldId id="364" r:id="rId77"/>
    <p:sldId id="365" r:id="rId78"/>
    <p:sldId id="367" r:id="rId79"/>
    <p:sldId id="368" r:id="rId80"/>
    <p:sldId id="366" r:id="rId81"/>
    <p:sldId id="369" r:id="rId82"/>
    <p:sldId id="370" r:id="rId83"/>
    <p:sldId id="371" r:id="rId84"/>
    <p:sldId id="372" r:id="rId85"/>
    <p:sldId id="373" r:id="rId86"/>
    <p:sldId id="374" r:id="rId87"/>
    <p:sldId id="375" r:id="rId88"/>
    <p:sldId id="376" r:id="rId89"/>
    <p:sldId id="377" r:id="rId90"/>
    <p:sldId id="378" r:id="rId91"/>
    <p:sldId id="379" r:id="rId92"/>
    <p:sldId id="380" r:id="rId93"/>
    <p:sldId id="381" r:id="rId94"/>
    <p:sldId id="382" r:id="rId95"/>
    <p:sldId id="383" r:id="rId96"/>
    <p:sldId id="384" r:id="rId97"/>
    <p:sldId id="385" r:id="rId98"/>
    <p:sldId id="386" r:id="rId99"/>
    <p:sldId id="387" r:id="rId100"/>
    <p:sldId id="388" r:id="rId101"/>
    <p:sldId id="389" r:id="rId102"/>
    <p:sldId id="391" r:id="rId103"/>
    <p:sldId id="392" r:id="rId104"/>
    <p:sldId id="393" r:id="rId105"/>
    <p:sldId id="394" r:id="rId106"/>
    <p:sldId id="390" r:id="rId107"/>
    <p:sldId id="395" r:id="rId108"/>
    <p:sldId id="396" r:id="rId109"/>
    <p:sldId id="397" r:id="rId110"/>
    <p:sldId id="398" r:id="rId111"/>
    <p:sldId id="399" r:id="rId112"/>
    <p:sldId id="400" r:id="rId113"/>
    <p:sldId id="401" r:id="rId114"/>
    <p:sldId id="402" r:id="rId115"/>
    <p:sldId id="403" r:id="rId116"/>
    <p:sldId id="404" r:id="rId117"/>
    <p:sldId id="405" r:id="rId118"/>
    <p:sldId id="406" r:id="rId119"/>
    <p:sldId id="407" r:id="rId120"/>
    <p:sldId id="408" r:id="rId121"/>
    <p:sldId id="409" r:id="rId122"/>
    <p:sldId id="410" r:id="rId123"/>
    <p:sldId id="411" r:id="rId124"/>
    <p:sldId id="412" r:id="rId125"/>
    <p:sldId id="413" r:id="rId126"/>
    <p:sldId id="415" r:id="rId127"/>
    <p:sldId id="416" r:id="rId128"/>
    <p:sldId id="417" r:id="rId129"/>
    <p:sldId id="418" r:id="rId130"/>
    <p:sldId id="414" r:id="rId131"/>
    <p:sldId id="419" r:id="rId132"/>
    <p:sldId id="420" r:id="rId133"/>
    <p:sldId id="421" r:id="rId134"/>
    <p:sldId id="422" r:id="rId135"/>
    <p:sldId id="423" r:id="rId136"/>
    <p:sldId id="424" r:id="rId137"/>
    <p:sldId id="425" r:id="rId138"/>
    <p:sldId id="426" r:id="rId139"/>
    <p:sldId id="428" r:id="rId140"/>
    <p:sldId id="429" r:id="rId141"/>
    <p:sldId id="430" r:id="rId14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1" d="100"/>
          <a:sy n="81" d="100"/>
        </p:scale>
        <p:origin x="725" y="8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8" Type="http://schemas.openxmlformats.org/officeDocument/2006/relationships/tags" Target="../tags/tag14.xml"/><Relationship Id="rId13" Type="http://schemas.openxmlformats.org/officeDocument/2006/relationships/tags" Target="../tags/tag19.xml"/><Relationship Id="rId18" Type="http://schemas.openxmlformats.org/officeDocument/2006/relationships/tags" Target="../tags/tag24.xml"/><Relationship Id="rId3" Type="http://schemas.openxmlformats.org/officeDocument/2006/relationships/tags" Target="../tags/tag9.xml"/><Relationship Id="rId7" Type="http://schemas.openxmlformats.org/officeDocument/2006/relationships/tags" Target="../tags/tag13.xml"/><Relationship Id="rId12" Type="http://schemas.openxmlformats.org/officeDocument/2006/relationships/tags" Target="../tags/tag18.xml"/><Relationship Id="rId17" Type="http://schemas.openxmlformats.org/officeDocument/2006/relationships/tags" Target="../tags/tag23.xml"/><Relationship Id="rId2" Type="http://schemas.openxmlformats.org/officeDocument/2006/relationships/tags" Target="../tags/tag8.xml"/><Relationship Id="rId16" Type="http://schemas.openxmlformats.org/officeDocument/2006/relationships/tags" Target="../tags/tag22.xml"/><Relationship Id="rId20" Type="http://schemas.openxmlformats.org/officeDocument/2006/relationships/slideMaster" Target="../slideMasters/slideMaster1.xml"/><Relationship Id="rId1" Type="http://schemas.openxmlformats.org/officeDocument/2006/relationships/tags" Target="../tags/tag7.xml"/><Relationship Id="rId6" Type="http://schemas.openxmlformats.org/officeDocument/2006/relationships/tags" Target="../tags/tag12.xml"/><Relationship Id="rId11" Type="http://schemas.openxmlformats.org/officeDocument/2006/relationships/tags" Target="../tags/tag17.xml"/><Relationship Id="rId5" Type="http://schemas.openxmlformats.org/officeDocument/2006/relationships/tags" Target="../tags/tag11.xml"/><Relationship Id="rId15" Type="http://schemas.openxmlformats.org/officeDocument/2006/relationships/tags" Target="../tags/tag21.xml"/><Relationship Id="rId10" Type="http://schemas.openxmlformats.org/officeDocument/2006/relationships/tags" Target="../tags/tag16.xml"/><Relationship Id="rId19" Type="http://schemas.openxmlformats.org/officeDocument/2006/relationships/tags" Target="../tags/tag25.xml"/><Relationship Id="rId4" Type="http://schemas.openxmlformats.org/officeDocument/2006/relationships/tags" Target="../tags/tag10.xml"/><Relationship Id="rId9" Type="http://schemas.openxmlformats.org/officeDocument/2006/relationships/tags" Target="../tags/tag15.xml"/><Relationship Id="rId14" Type="http://schemas.openxmlformats.org/officeDocument/2006/relationships/tags" Target="../tags/tag20.xml"/></Relationships>
</file>

<file path=ppt/slideLayouts/_rels/slideLayout10.xml.rels><?xml version="1.0" encoding="UTF-8" standalone="yes"?>
<Relationships xmlns="http://schemas.openxmlformats.org/package/2006/relationships"><Relationship Id="rId8" Type="http://schemas.openxmlformats.org/officeDocument/2006/relationships/tags" Target="../tags/tag134.xml"/><Relationship Id="rId13" Type="http://schemas.openxmlformats.org/officeDocument/2006/relationships/slideMaster" Target="../slideMasters/slideMaster1.xml"/><Relationship Id="rId3" Type="http://schemas.openxmlformats.org/officeDocument/2006/relationships/tags" Target="../tags/tag129.xml"/><Relationship Id="rId7" Type="http://schemas.openxmlformats.org/officeDocument/2006/relationships/tags" Target="../tags/tag133.xml"/><Relationship Id="rId12" Type="http://schemas.openxmlformats.org/officeDocument/2006/relationships/tags" Target="../tags/tag138.xml"/><Relationship Id="rId2" Type="http://schemas.openxmlformats.org/officeDocument/2006/relationships/tags" Target="../tags/tag128.xml"/><Relationship Id="rId1" Type="http://schemas.openxmlformats.org/officeDocument/2006/relationships/tags" Target="../tags/tag127.xml"/><Relationship Id="rId6" Type="http://schemas.openxmlformats.org/officeDocument/2006/relationships/tags" Target="../tags/tag132.xml"/><Relationship Id="rId11" Type="http://schemas.openxmlformats.org/officeDocument/2006/relationships/tags" Target="../tags/tag137.xml"/><Relationship Id="rId5" Type="http://schemas.openxmlformats.org/officeDocument/2006/relationships/tags" Target="../tags/tag131.xml"/><Relationship Id="rId10" Type="http://schemas.openxmlformats.org/officeDocument/2006/relationships/tags" Target="../tags/tag136.xml"/><Relationship Id="rId4" Type="http://schemas.openxmlformats.org/officeDocument/2006/relationships/tags" Target="../tags/tag130.xml"/><Relationship Id="rId9" Type="http://schemas.openxmlformats.org/officeDocument/2006/relationships/tags" Target="../tags/tag135.xml"/></Relationships>
</file>

<file path=ppt/slideLayouts/_rels/slideLayout11.xml.rels><?xml version="1.0" encoding="UTF-8" standalone="yes"?>
<Relationships xmlns="http://schemas.openxmlformats.org/package/2006/relationships"><Relationship Id="rId8" Type="http://schemas.openxmlformats.org/officeDocument/2006/relationships/tags" Target="../tags/tag146.xml"/><Relationship Id="rId3" Type="http://schemas.openxmlformats.org/officeDocument/2006/relationships/tags" Target="../tags/tag141.xml"/><Relationship Id="rId7" Type="http://schemas.openxmlformats.org/officeDocument/2006/relationships/tags" Target="../tags/tag145.xml"/><Relationship Id="rId12" Type="http://schemas.openxmlformats.org/officeDocument/2006/relationships/slideMaster" Target="../slideMasters/slideMaster1.xml"/><Relationship Id="rId2" Type="http://schemas.openxmlformats.org/officeDocument/2006/relationships/tags" Target="../tags/tag140.xml"/><Relationship Id="rId1" Type="http://schemas.openxmlformats.org/officeDocument/2006/relationships/tags" Target="../tags/tag139.xml"/><Relationship Id="rId6" Type="http://schemas.openxmlformats.org/officeDocument/2006/relationships/tags" Target="../tags/tag144.xml"/><Relationship Id="rId11" Type="http://schemas.openxmlformats.org/officeDocument/2006/relationships/tags" Target="../tags/tag149.xml"/><Relationship Id="rId5" Type="http://schemas.openxmlformats.org/officeDocument/2006/relationships/tags" Target="../tags/tag143.xml"/><Relationship Id="rId10" Type="http://schemas.openxmlformats.org/officeDocument/2006/relationships/tags" Target="../tags/tag148.xml"/><Relationship Id="rId4" Type="http://schemas.openxmlformats.org/officeDocument/2006/relationships/tags" Target="../tags/tag142.xml"/><Relationship Id="rId9" Type="http://schemas.openxmlformats.org/officeDocument/2006/relationships/tags" Target="../tags/tag147.xml"/></Relationships>
</file>

<file path=ppt/slideLayouts/_rels/slideLayout12.xml.rels><?xml version="1.0" encoding="UTF-8" standalone="yes"?>
<Relationships xmlns="http://schemas.openxmlformats.org/package/2006/relationships"><Relationship Id="rId8" Type="http://schemas.openxmlformats.org/officeDocument/2006/relationships/tags" Target="../tags/tag157.xml"/><Relationship Id="rId13" Type="http://schemas.openxmlformats.org/officeDocument/2006/relationships/tags" Target="../tags/tag162.xml"/><Relationship Id="rId18" Type="http://schemas.openxmlformats.org/officeDocument/2006/relationships/tags" Target="../tags/tag167.xml"/><Relationship Id="rId3" Type="http://schemas.openxmlformats.org/officeDocument/2006/relationships/tags" Target="../tags/tag152.xml"/><Relationship Id="rId7" Type="http://schemas.openxmlformats.org/officeDocument/2006/relationships/tags" Target="../tags/tag156.xml"/><Relationship Id="rId12" Type="http://schemas.openxmlformats.org/officeDocument/2006/relationships/tags" Target="../tags/tag161.xml"/><Relationship Id="rId17" Type="http://schemas.openxmlformats.org/officeDocument/2006/relationships/tags" Target="../tags/tag166.xml"/><Relationship Id="rId2" Type="http://schemas.openxmlformats.org/officeDocument/2006/relationships/tags" Target="../tags/tag151.xml"/><Relationship Id="rId16" Type="http://schemas.openxmlformats.org/officeDocument/2006/relationships/tags" Target="../tags/tag165.xml"/><Relationship Id="rId1" Type="http://schemas.openxmlformats.org/officeDocument/2006/relationships/tags" Target="../tags/tag150.xml"/><Relationship Id="rId6" Type="http://schemas.openxmlformats.org/officeDocument/2006/relationships/tags" Target="../tags/tag155.xml"/><Relationship Id="rId11" Type="http://schemas.openxmlformats.org/officeDocument/2006/relationships/tags" Target="../tags/tag160.xml"/><Relationship Id="rId5" Type="http://schemas.openxmlformats.org/officeDocument/2006/relationships/tags" Target="../tags/tag154.xml"/><Relationship Id="rId15" Type="http://schemas.openxmlformats.org/officeDocument/2006/relationships/tags" Target="../tags/tag164.xml"/><Relationship Id="rId10" Type="http://schemas.openxmlformats.org/officeDocument/2006/relationships/tags" Target="../tags/tag159.xml"/><Relationship Id="rId19" Type="http://schemas.openxmlformats.org/officeDocument/2006/relationships/slideMaster" Target="../slideMasters/slideMaster1.xml"/><Relationship Id="rId4" Type="http://schemas.openxmlformats.org/officeDocument/2006/relationships/tags" Target="../tags/tag153.xml"/><Relationship Id="rId9" Type="http://schemas.openxmlformats.org/officeDocument/2006/relationships/tags" Target="../tags/tag158.xml"/><Relationship Id="rId14" Type="http://schemas.openxmlformats.org/officeDocument/2006/relationships/tags" Target="../tags/tag163.xml"/></Relationships>
</file>

<file path=ppt/slideLayouts/_rels/slideLayout13.xml.rels><?xml version="1.0" encoding="UTF-8" standalone="yes"?>
<Relationships xmlns="http://schemas.openxmlformats.org/package/2006/relationships"><Relationship Id="rId8" Type="http://schemas.openxmlformats.org/officeDocument/2006/relationships/tags" Target="../tags/tag175.xml"/><Relationship Id="rId3" Type="http://schemas.openxmlformats.org/officeDocument/2006/relationships/tags" Target="../tags/tag170.xml"/><Relationship Id="rId7" Type="http://schemas.openxmlformats.org/officeDocument/2006/relationships/tags" Target="../tags/tag174.xml"/><Relationship Id="rId2" Type="http://schemas.openxmlformats.org/officeDocument/2006/relationships/tags" Target="../tags/tag169.xml"/><Relationship Id="rId1" Type="http://schemas.openxmlformats.org/officeDocument/2006/relationships/tags" Target="../tags/tag168.xml"/><Relationship Id="rId6" Type="http://schemas.openxmlformats.org/officeDocument/2006/relationships/tags" Target="../tags/tag173.xml"/><Relationship Id="rId5" Type="http://schemas.openxmlformats.org/officeDocument/2006/relationships/tags" Target="../tags/tag172.xml"/><Relationship Id="rId10" Type="http://schemas.openxmlformats.org/officeDocument/2006/relationships/slideMaster" Target="../slideMasters/slideMaster1.xml"/><Relationship Id="rId4" Type="http://schemas.openxmlformats.org/officeDocument/2006/relationships/tags" Target="../tags/tag171.xml"/><Relationship Id="rId9" Type="http://schemas.openxmlformats.org/officeDocument/2006/relationships/tags" Target="../tags/tag176.xml"/></Relationships>
</file>

<file path=ppt/slideLayouts/_rels/slideLayout14.xml.rels><?xml version="1.0" encoding="UTF-8" standalone="yes"?>
<Relationships xmlns="http://schemas.openxmlformats.org/package/2006/relationships"><Relationship Id="rId8" Type="http://schemas.openxmlformats.org/officeDocument/2006/relationships/tags" Target="../tags/tag184.xml"/><Relationship Id="rId3" Type="http://schemas.openxmlformats.org/officeDocument/2006/relationships/tags" Target="../tags/tag179.xml"/><Relationship Id="rId7" Type="http://schemas.openxmlformats.org/officeDocument/2006/relationships/tags" Target="../tags/tag183.xml"/><Relationship Id="rId12" Type="http://schemas.openxmlformats.org/officeDocument/2006/relationships/slideMaster" Target="../slideMasters/slideMaster1.xml"/><Relationship Id="rId2" Type="http://schemas.openxmlformats.org/officeDocument/2006/relationships/tags" Target="../tags/tag178.xml"/><Relationship Id="rId1" Type="http://schemas.openxmlformats.org/officeDocument/2006/relationships/tags" Target="../tags/tag177.xml"/><Relationship Id="rId6" Type="http://schemas.openxmlformats.org/officeDocument/2006/relationships/tags" Target="../tags/tag182.xml"/><Relationship Id="rId11" Type="http://schemas.openxmlformats.org/officeDocument/2006/relationships/tags" Target="../tags/tag187.xml"/><Relationship Id="rId5" Type="http://schemas.openxmlformats.org/officeDocument/2006/relationships/tags" Target="../tags/tag181.xml"/><Relationship Id="rId10" Type="http://schemas.openxmlformats.org/officeDocument/2006/relationships/tags" Target="../tags/tag186.xml"/><Relationship Id="rId4" Type="http://schemas.openxmlformats.org/officeDocument/2006/relationships/tags" Target="../tags/tag180.xml"/><Relationship Id="rId9" Type="http://schemas.openxmlformats.org/officeDocument/2006/relationships/tags" Target="../tags/tag185.xml"/></Relationships>
</file>

<file path=ppt/slideLayouts/_rels/slideLayout15.xml.rels><?xml version="1.0" encoding="UTF-8" standalone="yes"?>
<Relationships xmlns="http://schemas.openxmlformats.org/package/2006/relationships"><Relationship Id="rId8" Type="http://schemas.openxmlformats.org/officeDocument/2006/relationships/tags" Target="../tags/tag195.xml"/><Relationship Id="rId13" Type="http://schemas.openxmlformats.org/officeDocument/2006/relationships/slideMaster" Target="../slideMasters/slideMaster1.xml"/><Relationship Id="rId3" Type="http://schemas.openxmlformats.org/officeDocument/2006/relationships/tags" Target="../tags/tag190.xml"/><Relationship Id="rId7" Type="http://schemas.openxmlformats.org/officeDocument/2006/relationships/tags" Target="../tags/tag194.xml"/><Relationship Id="rId12" Type="http://schemas.openxmlformats.org/officeDocument/2006/relationships/tags" Target="../tags/tag199.xml"/><Relationship Id="rId2" Type="http://schemas.openxmlformats.org/officeDocument/2006/relationships/tags" Target="../tags/tag189.xml"/><Relationship Id="rId1" Type="http://schemas.openxmlformats.org/officeDocument/2006/relationships/tags" Target="../tags/tag188.xml"/><Relationship Id="rId6" Type="http://schemas.openxmlformats.org/officeDocument/2006/relationships/tags" Target="../tags/tag193.xml"/><Relationship Id="rId11" Type="http://schemas.openxmlformats.org/officeDocument/2006/relationships/tags" Target="../tags/tag198.xml"/><Relationship Id="rId5" Type="http://schemas.openxmlformats.org/officeDocument/2006/relationships/tags" Target="../tags/tag192.xml"/><Relationship Id="rId10" Type="http://schemas.openxmlformats.org/officeDocument/2006/relationships/tags" Target="../tags/tag197.xml"/><Relationship Id="rId4" Type="http://schemas.openxmlformats.org/officeDocument/2006/relationships/tags" Target="../tags/tag191.xml"/><Relationship Id="rId9" Type="http://schemas.openxmlformats.org/officeDocument/2006/relationships/tags" Target="../tags/tag196.xml"/></Relationships>
</file>

<file path=ppt/slideLayouts/_rels/slideLayout16.xml.rels><?xml version="1.0" encoding="UTF-8" standalone="yes"?>
<Relationships xmlns="http://schemas.openxmlformats.org/package/2006/relationships"><Relationship Id="rId8" Type="http://schemas.openxmlformats.org/officeDocument/2006/relationships/tags" Target="../tags/tag207.xml"/><Relationship Id="rId13" Type="http://schemas.openxmlformats.org/officeDocument/2006/relationships/slideMaster" Target="../slideMasters/slideMaster1.xml"/><Relationship Id="rId3" Type="http://schemas.openxmlformats.org/officeDocument/2006/relationships/tags" Target="../tags/tag202.xml"/><Relationship Id="rId7" Type="http://schemas.openxmlformats.org/officeDocument/2006/relationships/tags" Target="../tags/tag206.xml"/><Relationship Id="rId12" Type="http://schemas.openxmlformats.org/officeDocument/2006/relationships/tags" Target="../tags/tag211.xml"/><Relationship Id="rId2" Type="http://schemas.openxmlformats.org/officeDocument/2006/relationships/tags" Target="../tags/tag201.xml"/><Relationship Id="rId1" Type="http://schemas.openxmlformats.org/officeDocument/2006/relationships/tags" Target="../tags/tag200.xml"/><Relationship Id="rId6" Type="http://schemas.openxmlformats.org/officeDocument/2006/relationships/tags" Target="../tags/tag205.xml"/><Relationship Id="rId11" Type="http://schemas.openxmlformats.org/officeDocument/2006/relationships/tags" Target="../tags/tag210.xml"/><Relationship Id="rId5" Type="http://schemas.openxmlformats.org/officeDocument/2006/relationships/tags" Target="../tags/tag204.xml"/><Relationship Id="rId10" Type="http://schemas.openxmlformats.org/officeDocument/2006/relationships/tags" Target="../tags/tag209.xml"/><Relationship Id="rId4" Type="http://schemas.openxmlformats.org/officeDocument/2006/relationships/tags" Target="../tags/tag203.xml"/><Relationship Id="rId9" Type="http://schemas.openxmlformats.org/officeDocument/2006/relationships/tags" Target="../tags/tag208.xml"/></Relationships>
</file>

<file path=ppt/slideLayouts/_rels/slideLayout17.xml.rels><?xml version="1.0" encoding="UTF-8" standalone="yes"?>
<Relationships xmlns="http://schemas.openxmlformats.org/package/2006/relationships"><Relationship Id="rId8" Type="http://schemas.openxmlformats.org/officeDocument/2006/relationships/tags" Target="../tags/tag219.xml"/><Relationship Id="rId13" Type="http://schemas.openxmlformats.org/officeDocument/2006/relationships/slideMaster" Target="../slideMasters/slideMaster1.xml"/><Relationship Id="rId3" Type="http://schemas.openxmlformats.org/officeDocument/2006/relationships/tags" Target="../tags/tag214.xml"/><Relationship Id="rId7" Type="http://schemas.openxmlformats.org/officeDocument/2006/relationships/tags" Target="../tags/tag218.xml"/><Relationship Id="rId12" Type="http://schemas.openxmlformats.org/officeDocument/2006/relationships/tags" Target="../tags/tag223.xml"/><Relationship Id="rId2" Type="http://schemas.openxmlformats.org/officeDocument/2006/relationships/tags" Target="../tags/tag213.xml"/><Relationship Id="rId1" Type="http://schemas.openxmlformats.org/officeDocument/2006/relationships/tags" Target="../tags/tag212.xml"/><Relationship Id="rId6" Type="http://schemas.openxmlformats.org/officeDocument/2006/relationships/tags" Target="../tags/tag217.xml"/><Relationship Id="rId11" Type="http://schemas.openxmlformats.org/officeDocument/2006/relationships/tags" Target="../tags/tag222.xml"/><Relationship Id="rId5" Type="http://schemas.openxmlformats.org/officeDocument/2006/relationships/tags" Target="../tags/tag216.xml"/><Relationship Id="rId10" Type="http://schemas.openxmlformats.org/officeDocument/2006/relationships/tags" Target="../tags/tag221.xml"/><Relationship Id="rId4" Type="http://schemas.openxmlformats.org/officeDocument/2006/relationships/tags" Target="../tags/tag215.xml"/><Relationship Id="rId9" Type="http://schemas.openxmlformats.org/officeDocument/2006/relationships/tags" Target="../tags/tag220.xml"/></Relationships>
</file>

<file path=ppt/slideLayouts/_rels/slideLayout18.xml.rels><?xml version="1.0" encoding="UTF-8" standalone="yes"?>
<Relationships xmlns="http://schemas.openxmlformats.org/package/2006/relationships"><Relationship Id="rId8" Type="http://schemas.openxmlformats.org/officeDocument/2006/relationships/tags" Target="../tags/tag231.xml"/><Relationship Id="rId13" Type="http://schemas.openxmlformats.org/officeDocument/2006/relationships/tags" Target="../tags/tag236.xml"/><Relationship Id="rId3" Type="http://schemas.openxmlformats.org/officeDocument/2006/relationships/tags" Target="../tags/tag226.xml"/><Relationship Id="rId7" Type="http://schemas.openxmlformats.org/officeDocument/2006/relationships/tags" Target="../tags/tag230.xml"/><Relationship Id="rId12" Type="http://schemas.openxmlformats.org/officeDocument/2006/relationships/tags" Target="../tags/tag235.xml"/><Relationship Id="rId2" Type="http://schemas.openxmlformats.org/officeDocument/2006/relationships/tags" Target="../tags/tag225.xml"/><Relationship Id="rId1" Type="http://schemas.openxmlformats.org/officeDocument/2006/relationships/tags" Target="../tags/tag224.xml"/><Relationship Id="rId6" Type="http://schemas.openxmlformats.org/officeDocument/2006/relationships/tags" Target="../tags/tag229.xml"/><Relationship Id="rId11" Type="http://schemas.openxmlformats.org/officeDocument/2006/relationships/tags" Target="../tags/tag234.xml"/><Relationship Id="rId5" Type="http://schemas.openxmlformats.org/officeDocument/2006/relationships/tags" Target="../tags/tag228.xml"/><Relationship Id="rId10" Type="http://schemas.openxmlformats.org/officeDocument/2006/relationships/tags" Target="../tags/tag233.xml"/><Relationship Id="rId4" Type="http://schemas.openxmlformats.org/officeDocument/2006/relationships/tags" Target="../tags/tag227.xml"/><Relationship Id="rId9" Type="http://schemas.openxmlformats.org/officeDocument/2006/relationships/tags" Target="../tags/tag232.xml"/><Relationship Id="rId14"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8" Type="http://schemas.openxmlformats.org/officeDocument/2006/relationships/tags" Target="../tags/tag244.xml"/><Relationship Id="rId3" Type="http://schemas.openxmlformats.org/officeDocument/2006/relationships/tags" Target="../tags/tag239.xml"/><Relationship Id="rId7" Type="http://schemas.openxmlformats.org/officeDocument/2006/relationships/tags" Target="../tags/tag243.xml"/><Relationship Id="rId2" Type="http://schemas.openxmlformats.org/officeDocument/2006/relationships/tags" Target="../tags/tag238.xml"/><Relationship Id="rId1" Type="http://schemas.openxmlformats.org/officeDocument/2006/relationships/tags" Target="../tags/tag237.xml"/><Relationship Id="rId6" Type="http://schemas.openxmlformats.org/officeDocument/2006/relationships/tags" Target="../tags/tag242.xml"/><Relationship Id="rId5" Type="http://schemas.openxmlformats.org/officeDocument/2006/relationships/tags" Target="../tags/tag241.xml"/><Relationship Id="rId10" Type="http://schemas.openxmlformats.org/officeDocument/2006/relationships/slideMaster" Target="../slideMasters/slideMaster1.xml"/><Relationship Id="rId4" Type="http://schemas.openxmlformats.org/officeDocument/2006/relationships/tags" Target="../tags/tag240.xml"/><Relationship Id="rId9" Type="http://schemas.openxmlformats.org/officeDocument/2006/relationships/tags" Target="../tags/tag245.xml"/></Relationships>
</file>

<file path=ppt/slideLayouts/_rels/slideLayout2.xml.rels><?xml version="1.0" encoding="UTF-8" standalone="yes"?>
<Relationships xmlns="http://schemas.openxmlformats.org/package/2006/relationships"><Relationship Id="rId8" Type="http://schemas.openxmlformats.org/officeDocument/2006/relationships/tags" Target="../tags/tag33.xml"/><Relationship Id="rId3" Type="http://schemas.openxmlformats.org/officeDocument/2006/relationships/tags" Target="../tags/tag28.xml"/><Relationship Id="rId7" Type="http://schemas.openxmlformats.org/officeDocument/2006/relationships/tags" Target="../tags/tag32.xml"/><Relationship Id="rId12" Type="http://schemas.openxmlformats.org/officeDocument/2006/relationships/slideMaster" Target="../slideMasters/slideMaster1.xml"/><Relationship Id="rId2" Type="http://schemas.openxmlformats.org/officeDocument/2006/relationships/tags" Target="../tags/tag27.xml"/><Relationship Id="rId1" Type="http://schemas.openxmlformats.org/officeDocument/2006/relationships/tags" Target="../tags/tag26.xml"/><Relationship Id="rId6" Type="http://schemas.openxmlformats.org/officeDocument/2006/relationships/tags" Target="../tags/tag31.xml"/><Relationship Id="rId11" Type="http://schemas.openxmlformats.org/officeDocument/2006/relationships/tags" Target="../tags/tag36.xml"/><Relationship Id="rId5" Type="http://schemas.openxmlformats.org/officeDocument/2006/relationships/tags" Target="../tags/tag30.xml"/><Relationship Id="rId10" Type="http://schemas.openxmlformats.org/officeDocument/2006/relationships/tags" Target="../tags/tag35.xml"/><Relationship Id="rId4" Type="http://schemas.openxmlformats.org/officeDocument/2006/relationships/tags" Target="../tags/tag29.xml"/><Relationship Id="rId9" Type="http://schemas.openxmlformats.org/officeDocument/2006/relationships/tags" Target="../tags/tag34.xml"/></Relationships>
</file>

<file path=ppt/slideLayouts/_rels/slideLayout20.xml.rels><?xml version="1.0" encoding="UTF-8" standalone="yes"?>
<Relationships xmlns="http://schemas.openxmlformats.org/package/2006/relationships"><Relationship Id="rId13" Type="http://schemas.openxmlformats.org/officeDocument/2006/relationships/tags" Target="../tags/tag258.xml"/><Relationship Id="rId18" Type="http://schemas.openxmlformats.org/officeDocument/2006/relationships/tags" Target="../tags/tag263.xml"/><Relationship Id="rId26" Type="http://schemas.openxmlformats.org/officeDocument/2006/relationships/tags" Target="../tags/tag271.xml"/><Relationship Id="rId39" Type="http://schemas.openxmlformats.org/officeDocument/2006/relationships/tags" Target="../tags/tag284.xml"/><Relationship Id="rId21" Type="http://schemas.openxmlformats.org/officeDocument/2006/relationships/tags" Target="../tags/tag266.xml"/><Relationship Id="rId34" Type="http://schemas.openxmlformats.org/officeDocument/2006/relationships/tags" Target="../tags/tag279.xml"/><Relationship Id="rId7" Type="http://schemas.openxmlformats.org/officeDocument/2006/relationships/tags" Target="../tags/tag252.xml"/><Relationship Id="rId2" Type="http://schemas.openxmlformats.org/officeDocument/2006/relationships/tags" Target="../tags/tag247.xml"/><Relationship Id="rId16" Type="http://schemas.openxmlformats.org/officeDocument/2006/relationships/tags" Target="../tags/tag261.xml"/><Relationship Id="rId20" Type="http://schemas.openxmlformats.org/officeDocument/2006/relationships/tags" Target="../tags/tag265.xml"/><Relationship Id="rId29" Type="http://schemas.openxmlformats.org/officeDocument/2006/relationships/tags" Target="../tags/tag274.xml"/><Relationship Id="rId41" Type="http://schemas.openxmlformats.org/officeDocument/2006/relationships/slideMaster" Target="../slideMasters/slideMaster1.xml"/><Relationship Id="rId1" Type="http://schemas.openxmlformats.org/officeDocument/2006/relationships/tags" Target="../tags/tag246.xml"/><Relationship Id="rId6" Type="http://schemas.openxmlformats.org/officeDocument/2006/relationships/tags" Target="../tags/tag251.xml"/><Relationship Id="rId11" Type="http://schemas.openxmlformats.org/officeDocument/2006/relationships/tags" Target="../tags/tag256.xml"/><Relationship Id="rId24" Type="http://schemas.openxmlformats.org/officeDocument/2006/relationships/tags" Target="../tags/tag269.xml"/><Relationship Id="rId32" Type="http://schemas.openxmlformats.org/officeDocument/2006/relationships/tags" Target="../tags/tag277.xml"/><Relationship Id="rId37" Type="http://schemas.openxmlformats.org/officeDocument/2006/relationships/tags" Target="../tags/tag282.xml"/><Relationship Id="rId40" Type="http://schemas.openxmlformats.org/officeDocument/2006/relationships/tags" Target="../tags/tag285.xml"/><Relationship Id="rId5" Type="http://schemas.openxmlformats.org/officeDocument/2006/relationships/tags" Target="../tags/tag250.xml"/><Relationship Id="rId15" Type="http://schemas.openxmlformats.org/officeDocument/2006/relationships/tags" Target="../tags/tag260.xml"/><Relationship Id="rId23" Type="http://schemas.openxmlformats.org/officeDocument/2006/relationships/tags" Target="../tags/tag268.xml"/><Relationship Id="rId28" Type="http://schemas.openxmlformats.org/officeDocument/2006/relationships/tags" Target="../tags/tag273.xml"/><Relationship Id="rId36" Type="http://schemas.openxmlformats.org/officeDocument/2006/relationships/tags" Target="../tags/tag281.xml"/><Relationship Id="rId10" Type="http://schemas.openxmlformats.org/officeDocument/2006/relationships/tags" Target="../tags/tag255.xml"/><Relationship Id="rId19" Type="http://schemas.openxmlformats.org/officeDocument/2006/relationships/tags" Target="../tags/tag264.xml"/><Relationship Id="rId31" Type="http://schemas.openxmlformats.org/officeDocument/2006/relationships/tags" Target="../tags/tag276.xml"/><Relationship Id="rId4" Type="http://schemas.openxmlformats.org/officeDocument/2006/relationships/tags" Target="../tags/tag249.xml"/><Relationship Id="rId9" Type="http://schemas.openxmlformats.org/officeDocument/2006/relationships/tags" Target="../tags/tag254.xml"/><Relationship Id="rId14" Type="http://schemas.openxmlformats.org/officeDocument/2006/relationships/tags" Target="../tags/tag259.xml"/><Relationship Id="rId22" Type="http://schemas.openxmlformats.org/officeDocument/2006/relationships/tags" Target="../tags/tag267.xml"/><Relationship Id="rId27" Type="http://schemas.openxmlformats.org/officeDocument/2006/relationships/tags" Target="../tags/tag272.xml"/><Relationship Id="rId30" Type="http://schemas.openxmlformats.org/officeDocument/2006/relationships/tags" Target="../tags/tag275.xml"/><Relationship Id="rId35" Type="http://schemas.openxmlformats.org/officeDocument/2006/relationships/tags" Target="../tags/tag280.xml"/><Relationship Id="rId8" Type="http://schemas.openxmlformats.org/officeDocument/2006/relationships/tags" Target="../tags/tag253.xml"/><Relationship Id="rId3" Type="http://schemas.openxmlformats.org/officeDocument/2006/relationships/tags" Target="../tags/tag248.xml"/><Relationship Id="rId12" Type="http://schemas.openxmlformats.org/officeDocument/2006/relationships/tags" Target="../tags/tag257.xml"/><Relationship Id="rId17" Type="http://schemas.openxmlformats.org/officeDocument/2006/relationships/tags" Target="../tags/tag262.xml"/><Relationship Id="rId25" Type="http://schemas.openxmlformats.org/officeDocument/2006/relationships/tags" Target="../tags/tag270.xml"/><Relationship Id="rId33" Type="http://schemas.openxmlformats.org/officeDocument/2006/relationships/tags" Target="../tags/tag278.xml"/><Relationship Id="rId38" Type="http://schemas.openxmlformats.org/officeDocument/2006/relationships/tags" Target="../tags/tag28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8" Type="http://schemas.openxmlformats.org/officeDocument/2006/relationships/tags" Target="../tags/tag44.xml"/><Relationship Id="rId13" Type="http://schemas.openxmlformats.org/officeDocument/2006/relationships/tags" Target="../tags/tag49.xml"/><Relationship Id="rId18" Type="http://schemas.openxmlformats.org/officeDocument/2006/relationships/slideMaster" Target="../slideMasters/slideMaster1.xml"/><Relationship Id="rId3" Type="http://schemas.openxmlformats.org/officeDocument/2006/relationships/tags" Target="../tags/tag39.xml"/><Relationship Id="rId7" Type="http://schemas.openxmlformats.org/officeDocument/2006/relationships/tags" Target="../tags/tag43.xml"/><Relationship Id="rId12" Type="http://schemas.openxmlformats.org/officeDocument/2006/relationships/tags" Target="../tags/tag48.xml"/><Relationship Id="rId17" Type="http://schemas.openxmlformats.org/officeDocument/2006/relationships/tags" Target="../tags/tag53.xml"/><Relationship Id="rId2" Type="http://schemas.openxmlformats.org/officeDocument/2006/relationships/tags" Target="../tags/tag38.xml"/><Relationship Id="rId16" Type="http://schemas.openxmlformats.org/officeDocument/2006/relationships/tags" Target="../tags/tag52.xml"/><Relationship Id="rId1" Type="http://schemas.openxmlformats.org/officeDocument/2006/relationships/tags" Target="../tags/tag37.xml"/><Relationship Id="rId6" Type="http://schemas.openxmlformats.org/officeDocument/2006/relationships/tags" Target="../tags/tag42.xml"/><Relationship Id="rId11" Type="http://schemas.openxmlformats.org/officeDocument/2006/relationships/tags" Target="../tags/tag47.xml"/><Relationship Id="rId5" Type="http://schemas.openxmlformats.org/officeDocument/2006/relationships/tags" Target="../tags/tag41.xml"/><Relationship Id="rId15" Type="http://schemas.openxmlformats.org/officeDocument/2006/relationships/tags" Target="../tags/tag51.xml"/><Relationship Id="rId10" Type="http://schemas.openxmlformats.org/officeDocument/2006/relationships/tags" Target="../tags/tag46.xml"/><Relationship Id="rId4" Type="http://schemas.openxmlformats.org/officeDocument/2006/relationships/tags" Target="../tags/tag40.xml"/><Relationship Id="rId9" Type="http://schemas.openxmlformats.org/officeDocument/2006/relationships/tags" Target="../tags/tag45.xml"/><Relationship Id="rId14" Type="http://schemas.openxmlformats.org/officeDocument/2006/relationships/tags" Target="../tags/tag50.xml"/></Relationships>
</file>

<file path=ppt/slideLayouts/_rels/slideLayout4.xml.rels><?xml version="1.0" encoding="UTF-8" standalone="yes"?>
<Relationships xmlns="http://schemas.openxmlformats.org/package/2006/relationships"><Relationship Id="rId8" Type="http://schemas.openxmlformats.org/officeDocument/2006/relationships/tags" Target="../tags/tag61.xml"/><Relationship Id="rId13" Type="http://schemas.openxmlformats.org/officeDocument/2006/relationships/slideMaster" Target="../slideMasters/slideMaster1.xml"/><Relationship Id="rId3" Type="http://schemas.openxmlformats.org/officeDocument/2006/relationships/tags" Target="../tags/tag56.xml"/><Relationship Id="rId7" Type="http://schemas.openxmlformats.org/officeDocument/2006/relationships/tags" Target="../tags/tag60.xml"/><Relationship Id="rId12" Type="http://schemas.openxmlformats.org/officeDocument/2006/relationships/tags" Target="../tags/tag65.xml"/><Relationship Id="rId2" Type="http://schemas.openxmlformats.org/officeDocument/2006/relationships/tags" Target="../tags/tag55.xml"/><Relationship Id="rId1" Type="http://schemas.openxmlformats.org/officeDocument/2006/relationships/tags" Target="../tags/tag54.xml"/><Relationship Id="rId6" Type="http://schemas.openxmlformats.org/officeDocument/2006/relationships/tags" Target="../tags/tag59.xml"/><Relationship Id="rId11" Type="http://schemas.openxmlformats.org/officeDocument/2006/relationships/tags" Target="../tags/tag64.xml"/><Relationship Id="rId5" Type="http://schemas.openxmlformats.org/officeDocument/2006/relationships/tags" Target="../tags/tag58.xml"/><Relationship Id="rId10" Type="http://schemas.openxmlformats.org/officeDocument/2006/relationships/tags" Target="../tags/tag63.xml"/><Relationship Id="rId4" Type="http://schemas.openxmlformats.org/officeDocument/2006/relationships/tags" Target="../tags/tag57.xml"/><Relationship Id="rId9" Type="http://schemas.openxmlformats.org/officeDocument/2006/relationships/tags" Target="../tags/tag62.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73.xml"/><Relationship Id="rId13" Type="http://schemas.openxmlformats.org/officeDocument/2006/relationships/tags" Target="../tags/tag78.xml"/><Relationship Id="rId3" Type="http://schemas.openxmlformats.org/officeDocument/2006/relationships/tags" Target="../tags/tag68.xml"/><Relationship Id="rId7" Type="http://schemas.openxmlformats.org/officeDocument/2006/relationships/tags" Target="../tags/tag72.xml"/><Relationship Id="rId12" Type="http://schemas.openxmlformats.org/officeDocument/2006/relationships/tags" Target="../tags/tag77.xml"/><Relationship Id="rId2" Type="http://schemas.openxmlformats.org/officeDocument/2006/relationships/tags" Target="../tags/tag67.xml"/><Relationship Id="rId1" Type="http://schemas.openxmlformats.org/officeDocument/2006/relationships/tags" Target="../tags/tag66.xml"/><Relationship Id="rId6" Type="http://schemas.openxmlformats.org/officeDocument/2006/relationships/tags" Target="../tags/tag71.xml"/><Relationship Id="rId11" Type="http://schemas.openxmlformats.org/officeDocument/2006/relationships/tags" Target="../tags/tag76.xml"/><Relationship Id="rId5" Type="http://schemas.openxmlformats.org/officeDocument/2006/relationships/tags" Target="../tags/tag70.xml"/><Relationship Id="rId15" Type="http://schemas.openxmlformats.org/officeDocument/2006/relationships/slideMaster" Target="../slideMasters/slideMaster1.xml"/><Relationship Id="rId10" Type="http://schemas.openxmlformats.org/officeDocument/2006/relationships/tags" Target="../tags/tag75.xml"/><Relationship Id="rId4" Type="http://schemas.openxmlformats.org/officeDocument/2006/relationships/tags" Target="../tags/tag69.xml"/><Relationship Id="rId9" Type="http://schemas.openxmlformats.org/officeDocument/2006/relationships/tags" Target="../tags/tag74.xml"/><Relationship Id="rId14" Type="http://schemas.openxmlformats.org/officeDocument/2006/relationships/tags" Target="../tags/tag79.xml"/></Relationships>
</file>

<file path=ppt/slideLayouts/_rels/slideLayout6.xml.rels><?xml version="1.0" encoding="UTF-8" standalone="yes"?>
<Relationships xmlns="http://schemas.openxmlformats.org/package/2006/relationships"><Relationship Id="rId8" Type="http://schemas.openxmlformats.org/officeDocument/2006/relationships/tags" Target="../tags/tag87.xml"/><Relationship Id="rId13" Type="http://schemas.openxmlformats.org/officeDocument/2006/relationships/tags" Target="../tags/tag92.xml"/><Relationship Id="rId3" Type="http://schemas.openxmlformats.org/officeDocument/2006/relationships/tags" Target="../tags/tag82.xml"/><Relationship Id="rId7" Type="http://schemas.openxmlformats.org/officeDocument/2006/relationships/tags" Target="../tags/tag86.xml"/><Relationship Id="rId12" Type="http://schemas.openxmlformats.org/officeDocument/2006/relationships/tags" Target="../tags/tag91.xml"/><Relationship Id="rId2" Type="http://schemas.openxmlformats.org/officeDocument/2006/relationships/tags" Target="../tags/tag81.xml"/><Relationship Id="rId16" Type="http://schemas.openxmlformats.org/officeDocument/2006/relationships/slideMaster" Target="../slideMasters/slideMaster1.xml"/><Relationship Id="rId1" Type="http://schemas.openxmlformats.org/officeDocument/2006/relationships/tags" Target="../tags/tag80.xml"/><Relationship Id="rId6" Type="http://schemas.openxmlformats.org/officeDocument/2006/relationships/tags" Target="../tags/tag85.xml"/><Relationship Id="rId11" Type="http://schemas.openxmlformats.org/officeDocument/2006/relationships/tags" Target="../tags/tag90.xml"/><Relationship Id="rId5" Type="http://schemas.openxmlformats.org/officeDocument/2006/relationships/tags" Target="../tags/tag84.xml"/><Relationship Id="rId15" Type="http://schemas.openxmlformats.org/officeDocument/2006/relationships/tags" Target="../tags/tag94.xml"/><Relationship Id="rId10" Type="http://schemas.openxmlformats.org/officeDocument/2006/relationships/tags" Target="../tags/tag89.xml"/><Relationship Id="rId4" Type="http://schemas.openxmlformats.org/officeDocument/2006/relationships/tags" Target="../tags/tag83.xml"/><Relationship Id="rId9" Type="http://schemas.openxmlformats.org/officeDocument/2006/relationships/tags" Target="../tags/tag88.xml"/><Relationship Id="rId14" Type="http://schemas.openxmlformats.org/officeDocument/2006/relationships/tags" Target="../tags/tag93.xml"/></Relationships>
</file>

<file path=ppt/slideLayouts/_rels/slideLayout7.xml.rels><?xml version="1.0" encoding="UTF-8" standalone="yes"?>
<Relationships xmlns="http://schemas.openxmlformats.org/package/2006/relationships"><Relationship Id="rId8" Type="http://schemas.openxmlformats.org/officeDocument/2006/relationships/tags" Target="../tags/tag102.xml"/><Relationship Id="rId13" Type="http://schemas.openxmlformats.org/officeDocument/2006/relationships/tags" Target="../tags/tag107.xml"/><Relationship Id="rId18" Type="http://schemas.openxmlformats.org/officeDocument/2006/relationships/slideMaster" Target="../slideMasters/slideMaster1.xml"/><Relationship Id="rId26" Type="http://schemas.openxmlformats.org/officeDocument/2006/relationships/image" Target="../media/image9.svg"/><Relationship Id="rId3" Type="http://schemas.openxmlformats.org/officeDocument/2006/relationships/tags" Target="../tags/tag97.xml"/><Relationship Id="rId21" Type="http://schemas.openxmlformats.org/officeDocument/2006/relationships/image" Target="../media/image4.png"/><Relationship Id="rId7" Type="http://schemas.openxmlformats.org/officeDocument/2006/relationships/tags" Target="../tags/tag101.xml"/><Relationship Id="rId12" Type="http://schemas.openxmlformats.org/officeDocument/2006/relationships/tags" Target="../tags/tag106.xml"/><Relationship Id="rId17" Type="http://schemas.openxmlformats.org/officeDocument/2006/relationships/tags" Target="../tags/tag111.xml"/><Relationship Id="rId25" Type="http://schemas.openxmlformats.org/officeDocument/2006/relationships/image" Target="../media/image8.png"/><Relationship Id="rId2" Type="http://schemas.openxmlformats.org/officeDocument/2006/relationships/tags" Target="../tags/tag96.xml"/><Relationship Id="rId16" Type="http://schemas.openxmlformats.org/officeDocument/2006/relationships/tags" Target="../tags/tag110.xml"/><Relationship Id="rId20" Type="http://schemas.openxmlformats.org/officeDocument/2006/relationships/image" Target="../media/image3.svg"/><Relationship Id="rId1" Type="http://schemas.openxmlformats.org/officeDocument/2006/relationships/tags" Target="../tags/tag95.xml"/><Relationship Id="rId6" Type="http://schemas.openxmlformats.org/officeDocument/2006/relationships/tags" Target="../tags/tag100.xml"/><Relationship Id="rId11" Type="http://schemas.openxmlformats.org/officeDocument/2006/relationships/tags" Target="../tags/tag105.xml"/><Relationship Id="rId24" Type="http://schemas.openxmlformats.org/officeDocument/2006/relationships/image" Target="../media/image7.svg"/><Relationship Id="rId5" Type="http://schemas.openxmlformats.org/officeDocument/2006/relationships/tags" Target="../tags/tag99.xml"/><Relationship Id="rId15" Type="http://schemas.openxmlformats.org/officeDocument/2006/relationships/tags" Target="../tags/tag109.xml"/><Relationship Id="rId23" Type="http://schemas.openxmlformats.org/officeDocument/2006/relationships/image" Target="../media/image6.png"/><Relationship Id="rId10" Type="http://schemas.openxmlformats.org/officeDocument/2006/relationships/tags" Target="../tags/tag104.xml"/><Relationship Id="rId19" Type="http://schemas.openxmlformats.org/officeDocument/2006/relationships/image" Target="../media/image2.png"/><Relationship Id="rId4" Type="http://schemas.openxmlformats.org/officeDocument/2006/relationships/tags" Target="../tags/tag98.xml"/><Relationship Id="rId9" Type="http://schemas.openxmlformats.org/officeDocument/2006/relationships/tags" Target="../tags/tag103.xml"/><Relationship Id="rId14" Type="http://schemas.openxmlformats.org/officeDocument/2006/relationships/tags" Target="../tags/tag108.xml"/><Relationship Id="rId22" Type="http://schemas.openxmlformats.org/officeDocument/2006/relationships/image" Target="../media/image5.svg"/></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114.xml"/><Relationship Id="rId2" Type="http://schemas.openxmlformats.org/officeDocument/2006/relationships/tags" Target="../tags/tag113.xml"/><Relationship Id="rId1" Type="http://schemas.openxmlformats.org/officeDocument/2006/relationships/tags" Target="../tags/tag112.xml"/><Relationship Id="rId4"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8" Type="http://schemas.openxmlformats.org/officeDocument/2006/relationships/tags" Target="../tags/tag122.xml"/><Relationship Id="rId13" Type="http://schemas.openxmlformats.org/officeDocument/2006/relationships/slideMaster" Target="../slideMasters/slideMaster1.xml"/><Relationship Id="rId3" Type="http://schemas.openxmlformats.org/officeDocument/2006/relationships/tags" Target="../tags/tag117.xml"/><Relationship Id="rId7" Type="http://schemas.openxmlformats.org/officeDocument/2006/relationships/tags" Target="../tags/tag121.xml"/><Relationship Id="rId12" Type="http://schemas.openxmlformats.org/officeDocument/2006/relationships/tags" Target="../tags/tag126.xml"/><Relationship Id="rId2" Type="http://schemas.openxmlformats.org/officeDocument/2006/relationships/tags" Target="../tags/tag116.xml"/><Relationship Id="rId1" Type="http://schemas.openxmlformats.org/officeDocument/2006/relationships/tags" Target="../tags/tag115.xml"/><Relationship Id="rId6" Type="http://schemas.openxmlformats.org/officeDocument/2006/relationships/tags" Target="../tags/tag120.xml"/><Relationship Id="rId11" Type="http://schemas.openxmlformats.org/officeDocument/2006/relationships/tags" Target="../tags/tag125.xml"/><Relationship Id="rId5" Type="http://schemas.openxmlformats.org/officeDocument/2006/relationships/tags" Target="../tags/tag119.xml"/><Relationship Id="rId10" Type="http://schemas.openxmlformats.org/officeDocument/2006/relationships/tags" Target="../tags/tag124.xml"/><Relationship Id="rId4" Type="http://schemas.openxmlformats.org/officeDocument/2006/relationships/tags" Target="../tags/tag118.xml"/><Relationship Id="rId9" Type="http://schemas.openxmlformats.org/officeDocument/2006/relationships/tags" Target="../tags/tag12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标题幻灯片">
    <p:spTree>
      <p:nvGrpSpPr>
        <p:cNvPr id="1" name=""/>
        <p:cNvGrpSpPr/>
        <p:nvPr/>
      </p:nvGrpSpPr>
      <p:grpSpPr>
        <a:xfrm>
          <a:off x="0" y="0"/>
          <a:ext cx="0" cy="0"/>
          <a:chOff x="0" y="0"/>
          <a:chExt cx="0" cy="0"/>
        </a:xfrm>
      </p:grpSpPr>
      <p:grpSp>
        <p:nvGrpSpPr>
          <p:cNvPr id="6" name="组合 5"/>
          <p:cNvGrpSpPr/>
          <p:nvPr>
            <p:custDataLst>
              <p:tags r:id="rId1"/>
            </p:custDataLst>
          </p:nvPr>
        </p:nvGrpSpPr>
        <p:grpSpPr>
          <a:xfrm>
            <a:off x="-318" y="-953"/>
            <a:ext cx="12192000" cy="6858953"/>
            <a:chOff x="-318" y="-953"/>
            <a:chExt cx="12192000" cy="6858953"/>
          </a:xfrm>
        </p:grpSpPr>
        <p:grpSp>
          <p:nvGrpSpPr>
            <p:cNvPr id="4" name="组合 3"/>
            <p:cNvGrpSpPr/>
            <p:nvPr/>
          </p:nvGrpSpPr>
          <p:grpSpPr>
            <a:xfrm>
              <a:off x="-318" y="635"/>
              <a:ext cx="12192000" cy="6857365"/>
              <a:chOff x="-318" y="635"/>
              <a:chExt cx="12192000" cy="6857365"/>
            </a:xfrm>
          </p:grpSpPr>
          <p:grpSp>
            <p:nvGrpSpPr>
              <p:cNvPr id="11" name="组合 10"/>
              <p:cNvGrpSpPr/>
              <p:nvPr>
                <p:custDataLst>
                  <p:tags r:id="rId11"/>
                </p:custDataLst>
              </p:nvPr>
            </p:nvGrpSpPr>
            <p:grpSpPr>
              <a:xfrm>
                <a:off x="-318" y="635"/>
                <a:ext cx="12192000" cy="6857365"/>
                <a:chOff x="0" y="0"/>
                <a:chExt cx="19200" cy="10799"/>
              </a:xfrm>
            </p:grpSpPr>
            <p:sp>
              <p:nvSpPr>
                <p:cNvPr id="12" name="矩形 11"/>
                <p:cNvSpPr/>
                <p:nvPr>
                  <p:custDataLst>
                    <p:tags r:id="rId13"/>
                  </p:custDataLst>
                </p:nvPr>
              </p:nvSpPr>
              <p:spPr>
                <a:xfrm>
                  <a:off x="0" y="0"/>
                  <a:ext cx="19200" cy="4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p>
              </p:txBody>
            </p:sp>
            <p:sp>
              <p:nvSpPr>
                <p:cNvPr id="13" name="矩形 12"/>
                <p:cNvSpPr/>
                <p:nvPr>
                  <p:custDataLst>
                    <p:tags r:id="rId14"/>
                  </p:custDataLst>
                </p:nvPr>
              </p:nvSpPr>
              <p:spPr>
                <a:xfrm>
                  <a:off x="0" y="9720"/>
                  <a:ext cx="19200" cy="10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p>
              </p:txBody>
            </p:sp>
            <p:sp>
              <p:nvSpPr>
                <p:cNvPr id="25" name="菱形 24"/>
                <p:cNvSpPr/>
                <p:nvPr>
                  <p:custDataLst>
                    <p:tags r:id="rId15"/>
                  </p:custDataLst>
                </p:nvPr>
              </p:nvSpPr>
              <p:spPr>
                <a:xfrm flipH="1">
                  <a:off x="420" y="399"/>
                  <a:ext cx="474" cy="441"/>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fontScale="25000" lnSpcReduction="20000"/>
                </a:bodyPr>
                <a:lstStyle/>
                <a:p>
                  <a:pPr algn="ctr">
                    <a:lnSpc>
                      <a:spcPct val="150000"/>
                    </a:lnSpc>
                  </a:pPr>
                  <a:endParaRPr lang="zh-CN" altLang="en-US"/>
                </a:p>
              </p:txBody>
            </p:sp>
            <p:grpSp>
              <p:nvGrpSpPr>
                <p:cNvPr id="19" name="组合 18"/>
                <p:cNvGrpSpPr/>
                <p:nvPr>
                  <p:custDataLst>
                    <p:tags r:id="rId16"/>
                  </p:custDataLst>
                </p:nvPr>
              </p:nvGrpSpPr>
              <p:grpSpPr>
                <a:xfrm>
                  <a:off x="16448" y="9574"/>
                  <a:ext cx="2074" cy="675"/>
                  <a:chOff x="0" y="3633950"/>
                  <a:chExt cx="1405715" cy="457699"/>
                </a:xfrm>
              </p:grpSpPr>
              <p:sp>
                <p:nvSpPr>
                  <p:cNvPr id="20" name="菱形 19"/>
                  <p:cNvSpPr/>
                  <p:nvPr>
                    <p:custDataLst>
                      <p:tags r:id="rId17"/>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fontScale="32500" lnSpcReduction="20000"/>
                  </a:bodyPr>
                  <a:lstStyle/>
                  <a:p>
                    <a:pPr algn="ctr">
                      <a:lnSpc>
                        <a:spcPct val="150000"/>
                      </a:lnSpc>
                    </a:pPr>
                    <a:endParaRPr lang="zh-CN" altLang="en-US"/>
                  </a:p>
                </p:txBody>
              </p:sp>
              <p:sp>
                <p:nvSpPr>
                  <p:cNvPr id="21" name="菱形 20"/>
                  <p:cNvSpPr/>
                  <p:nvPr>
                    <p:custDataLst>
                      <p:tags r:id="rId18"/>
                    </p:custDataLst>
                  </p:nvPr>
                </p:nvSpPr>
                <p:spPr>
                  <a:xfrm>
                    <a:off x="474008"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fontScale="32500" lnSpcReduction="20000"/>
                  </a:bodyPr>
                  <a:lstStyle/>
                  <a:p>
                    <a:pPr algn="ctr">
                      <a:lnSpc>
                        <a:spcPct val="150000"/>
                      </a:lnSpc>
                    </a:pPr>
                    <a:endParaRPr lang="zh-CN" altLang="en-US"/>
                  </a:p>
                </p:txBody>
              </p:sp>
              <p:sp>
                <p:nvSpPr>
                  <p:cNvPr id="22" name="菱形 21"/>
                  <p:cNvSpPr/>
                  <p:nvPr>
                    <p:custDataLst>
                      <p:tags r:id="rId19"/>
                    </p:custDataLst>
                  </p:nvPr>
                </p:nvSpPr>
                <p:spPr>
                  <a:xfrm>
                    <a:off x="948016"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fontScale="32500" lnSpcReduction="20000"/>
                  </a:bodyPr>
                  <a:lstStyle/>
                  <a:p>
                    <a:pPr algn="ctr">
                      <a:lnSpc>
                        <a:spcPct val="150000"/>
                      </a:lnSpc>
                    </a:pPr>
                    <a:endParaRPr lang="zh-CN" altLang="en-US"/>
                  </a:p>
                </p:txBody>
              </p:sp>
            </p:grpSp>
          </p:grpSp>
          <p:sp>
            <p:nvSpPr>
              <p:cNvPr id="8" name="圆角矩形 7"/>
              <p:cNvSpPr/>
              <p:nvPr>
                <p:custDataLst>
                  <p:tags r:id="rId12"/>
                </p:custDataLst>
              </p:nvPr>
            </p:nvSpPr>
            <p:spPr>
              <a:xfrm>
                <a:off x="193040" y="182880"/>
                <a:ext cx="11805285" cy="6491605"/>
              </a:xfrm>
              <a:prstGeom prst="roundRect">
                <a:avLst>
                  <a:gd name="adj" fmla="val 172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p>
            </p:txBody>
          </p:sp>
        </p:grpSp>
        <p:sp>
          <p:nvSpPr>
            <p:cNvPr id="10" name="五边形 4"/>
            <p:cNvSpPr/>
            <p:nvPr>
              <p:custDataLst>
                <p:tags r:id="rId9"/>
              </p:custDataLst>
            </p:nvPr>
          </p:nvSpPr>
          <p:spPr>
            <a:xfrm rot="5400000">
              <a:off x="5432425" y="-160020"/>
              <a:ext cx="1327785" cy="164592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dirty="0"/>
            </a:p>
          </p:txBody>
        </p:sp>
        <p:sp>
          <p:nvSpPr>
            <p:cNvPr id="9" name="五边形 6"/>
            <p:cNvSpPr/>
            <p:nvPr>
              <p:custDataLst>
                <p:tags r:id="rId10"/>
              </p:custDataLst>
            </p:nvPr>
          </p:nvSpPr>
          <p:spPr>
            <a:xfrm rot="16200000" flipV="1">
              <a:off x="5792470" y="5658485"/>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p>
          </p:txBody>
        </p:sp>
      </p:grpSp>
      <p:sp>
        <p:nvSpPr>
          <p:cNvPr id="16" name="日期占位符 15"/>
          <p:cNvSpPr>
            <a:spLocks noGrp="1"/>
          </p:cNvSpPr>
          <p:nvPr>
            <p:ph type="dt" sz="half" idx="10"/>
            <p:custDataLst>
              <p:tags r:id="rId2"/>
            </p:custDataLst>
          </p:nvPr>
        </p:nvSpPr>
        <p:spPr>
          <a:xfrm>
            <a:off x="879742" y="6349833"/>
            <a:ext cx="2700000" cy="316800"/>
          </a:xfrm>
        </p:spPr>
        <p:txBody>
          <a:bodyPr/>
          <a:lstStyle/>
          <a:p>
            <a:fld id="{EBB24AF2-3B9B-4617-8280-66E9C3C71EC6}" type="datetimeFigureOut">
              <a:rPr lang="zh-CN" altLang="en-US" smtClean="0"/>
              <a:t>2025/10/8</a:t>
            </a:fld>
            <a:endParaRPr lang="zh-CN" altLang="en-US"/>
          </a:p>
        </p:txBody>
      </p:sp>
      <p:sp>
        <p:nvSpPr>
          <p:cNvPr id="17" name="页脚占位符 16"/>
          <p:cNvSpPr>
            <a:spLocks noGrp="1"/>
          </p:cNvSpPr>
          <p:nvPr>
            <p:ph type="ftr" sz="quarter" idx="11"/>
            <p:custDataLst>
              <p:tags r:id="rId3"/>
            </p:custDataLst>
          </p:nvPr>
        </p:nvSpPr>
        <p:spPr>
          <a:xfrm>
            <a:off x="4116000" y="6349833"/>
            <a:ext cx="3960000" cy="316800"/>
          </a:xfrm>
        </p:spPr>
        <p:txBody>
          <a:bodyPr/>
          <a:lstStyle/>
          <a:p>
            <a:endParaRPr lang="zh-CN" altLang="en-US"/>
          </a:p>
        </p:txBody>
      </p:sp>
      <p:sp>
        <p:nvSpPr>
          <p:cNvPr id="18" name="灯片编号占位符 17"/>
          <p:cNvSpPr>
            <a:spLocks noGrp="1"/>
          </p:cNvSpPr>
          <p:nvPr>
            <p:ph type="sldNum" sz="quarter" idx="12"/>
            <p:custDataLst>
              <p:tags r:id="rId4"/>
            </p:custDataLst>
          </p:nvPr>
        </p:nvSpPr>
        <p:spPr>
          <a:xfrm>
            <a:off x="8610600" y="6349833"/>
            <a:ext cx="2700000" cy="316800"/>
          </a:xfrm>
        </p:spPr>
        <p:txBody>
          <a:bodyPr/>
          <a:lstStyle/>
          <a:p>
            <a:fld id="{FBEA6492-5678-4D14-87D4-15F5C0D84010}" type="slidenum">
              <a:rPr lang="zh-CN" altLang="en-US" smtClean="0"/>
              <a:t>‹#›</a:t>
            </a:fld>
            <a:endParaRPr lang="zh-CN" altLang="en-US"/>
          </a:p>
        </p:txBody>
      </p:sp>
      <p:sp>
        <p:nvSpPr>
          <p:cNvPr id="5" name="文本占位符 4"/>
          <p:cNvSpPr>
            <a:spLocks noGrp="1"/>
          </p:cNvSpPr>
          <p:nvPr>
            <p:ph type="body" sz="quarter" idx="13" hasCustomPrompt="1"/>
            <p:custDataLst>
              <p:tags r:id="rId5"/>
            </p:custDataLst>
          </p:nvPr>
        </p:nvSpPr>
        <p:spPr>
          <a:xfrm>
            <a:off x="3328201" y="4283393"/>
            <a:ext cx="2520000" cy="485140"/>
          </a:xfrm>
        </p:spPr>
        <p:txBody>
          <a:bodyPr lIns="90000" tIns="46800" rIns="90000" bIns="46800" anchor="ctr" anchorCtr="0">
            <a:normAutofit/>
          </a:bodyPr>
          <a:lstStyle>
            <a:lvl1pPr marL="0" indent="0" algn="r">
              <a:lnSpc>
                <a:spcPct val="130000"/>
              </a:lnSpc>
              <a:spcAft>
                <a:spcPts val="0"/>
              </a:spcAft>
              <a:buNone/>
              <a:defRPr sz="1800" baseline="0">
                <a:solidFill>
                  <a:schemeClr val="tx1">
                    <a:lumMod val="85000"/>
                    <a:lumOff val="15000"/>
                  </a:schemeClr>
                </a:solidFill>
              </a:defRPr>
            </a:lvl1pPr>
          </a:lstStyle>
          <a:p>
            <a:pPr lvl="0"/>
            <a:r>
              <a:rPr lang="zh-CN" altLang="en-US" dirty="0"/>
              <a:t>单击此处编辑文本</a:t>
            </a:r>
          </a:p>
        </p:txBody>
      </p:sp>
      <p:sp>
        <p:nvSpPr>
          <p:cNvPr id="2" name="标题 1"/>
          <p:cNvSpPr>
            <a:spLocks noGrp="1"/>
          </p:cNvSpPr>
          <p:nvPr>
            <p:ph type="ctrTitle" hasCustomPrompt="1"/>
            <p:custDataLst>
              <p:tags r:id="rId6"/>
            </p:custDataLst>
          </p:nvPr>
        </p:nvSpPr>
        <p:spPr>
          <a:xfrm>
            <a:off x="2593022" y="2149048"/>
            <a:ext cx="7005956" cy="1344477"/>
          </a:xfrm>
        </p:spPr>
        <p:txBody>
          <a:bodyPr lIns="90000" tIns="46800" rIns="90000" bIns="0" anchor="b" anchorCtr="0">
            <a:normAutofit/>
          </a:bodyPr>
          <a:lstStyle>
            <a:lvl1pPr algn="ctr">
              <a:defRPr sz="6600" spc="600" baseline="0">
                <a:solidFill>
                  <a:schemeClr val="tx1">
                    <a:lumMod val="85000"/>
                    <a:lumOff val="15000"/>
                  </a:schemeClr>
                </a:solidFill>
                <a:ea typeface="汉仪旗黑-85S" panose="00020600040101010101" pitchFamily="18" charset="-122"/>
              </a:defRPr>
            </a:lvl1pPr>
          </a:lstStyle>
          <a:p>
            <a:r>
              <a:rPr lang="zh-CN" altLang="en-US" dirty="0"/>
              <a:t>编辑标题</a:t>
            </a:r>
          </a:p>
        </p:txBody>
      </p:sp>
      <p:sp>
        <p:nvSpPr>
          <p:cNvPr id="3" name="副标题 2"/>
          <p:cNvSpPr>
            <a:spLocks noGrp="1"/>
          </p:cNvSpPr>
          <p:nvPr>
            <p:ph type="subTitle" idx="1" hasCustomPrompt="1"/>
            <p:custDataLst>
              <p:tags r:id="rId7"/>
            </p:custDataLst>
          </p:nvPr>
        </p:nvSpPr>
        <p:spPr>
          <a:xfrm>
            <a:off x="2592705" y="3553460"/>
            <a:ext cx="7005320" cy="485140"/>
          </a:xfrm>
        </p:spPr>
        <p:txBody>
          <a:bodyPr lIns="90000" tIns="0" rIns="90000" bIns="46800" anchor="t" anchorCtr="0">
            <a:normAutofit/>
          </a:bodyPr>
          <a:lstStyle>
            <a:lvl1pPr marL="0" indent="0" algn="ctr" eaLnBrk="1" fontAlgn="auto" latinLnBrk="0" hangingPunct="1">
              <a:lnSpc>
                <a:spcPct val="100000"/>
              </a:lnSpc>
              <a:buNone/>
              <a:defRPr sz="2400" u="none" strike="noStrike" kern="1200" cap="none" spc="200" normalizeH="0" baseline="0">
                <a:solidFill>
                  <a:schemeClr val="tx1">
                    <a:lumMod val="85000"/>
                    <a:lumOff val="1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4" name="文本占位符 13"/>
          <p:cNvSpPr>
            <a:spLocks noGrp="1"/>
          </p:cNvSpPr>
          <p:nvPr>
            <p:ph type="body" sz="quarter" idx="14" hasCustomPrompt="1"/>
            <p:custDataLst>
              <p:tags r:id="rId8"/>
            </p:custDataLst>
          </p:nvPr>
        </p:nvSpPr>
        <p:spPr>
          <a:xfrm>
            <a:off x="6291496" y="4286643"/>
            <a:ext cx="2520000" cy="478640"/>
          </a:xfrm>
        </p:spPr>
        <p:txBody>
          <a:bodyPr lIns="90000" tIns="46800" rIns="90000" bIns="46800" anchor="ctr" anchorCtr="0">
            <a:normAutofit/>
          </a:bodyPr>
          <a:lstStyle>
            <a:lvl1pPr marL="0" marR="0" indent="0" algn="l" defTabSz="914400" rtl="0" eaLnBrk="1" fontAlgn="auto" latinLnBrk="0" hangingPunct="1">
              <a:lnSpc>
                <a:spcPct val="130000"/>
              </a:lnSpc>
              <a:spcBef>
                <a:spcPts val="0"/>
              </a:spcBef>
              <a:spcAft>
                <a:spcPts val="0"/>
              </a:spcAft>
              <a:buClrTx/>
              <a:buSzTx/>
              <a:buFont typeface="Arial" panose="020B0604020202020204" pitchFamily="34" charset="0"/>
              <a:buNone/>
              <a:defRPr sz="1800"/>
            </a:lvl1pPr>
            <a:lvl2pPr marL="457200" indent="0">
              <a:buNone/>
              <a:defRPr/>
            </a:lvl2pPr>
          </a:lstStyle>
          <a:p>
            <a:pPr marL="0" marR="0" lvl="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lang="zh-CN" altLang="en-US" dirty="0"/>
              <a:t>单击此处编辑文本</a:t>
            </a:r>
          </a:p>
        </p:txBody>
      </p:sp>
    </p:spTree>
    <p:extLst>
      <p:ext uri="{BB962C8B-B14F-4D97-AF65-F5344CB8AC3E}">
        <p14:creationId xmlns:p14="http://schemas.microsoft.com/office/powerpoint/2010/main" val="28513030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grpSp>
        <p:nvGrpSpPr>
          <p:cNvPr id="7" name="组合 6"/>
          <p:cNvGrpSpPr/>
          <p:nvPr>
            <p:custDataLst>
              <p:tags r:id="rId1"/>
            </p:custDataLst>
          </p:nvPr>
        </p:nvGrpSpPr>
        <p:grpSpPr>
          <a:xfrm>
            <a:off x="257176" y="284361"/>
            <a:ext cx="11842224" cy="6446131"/>
            <a:chOff x="257176" y="284361"/>
            <a:chExt cx="11842224" cy="6446131"/>
          </a:xfrm>
        </p:grpSpPr>
        <p:sp>
          <p:nvSpPr>
            <p:cNvPr id="8" name="矩形 7"/>
            <p:cNvSpPr/>
            <p:nvPr>
              <p:custDataLst>
                <p:tags r:id="rId7"/>
              </p:custDataLst>
            </p:nvPr>
          </p:nvSpPr>
          <p:spPr>
            <a:xfrm>
              <a:off x="257176" y="285907"/>
              <a:ext cx="11677650" cy="6295867"/>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endParaRPr lang="en-US" altLang="zh-CN" dirty="0">
                <a:sym typeface="+mn-ea"/>
              </a:endParaRPr>
            </a:p>
          </p:txBody>
        </p:sp>
        <p:grpSp>
          <p:nvGrpSpPr>
            <p:cNvPr id="9" name="组合 8"/>
            <p:cNvGrpSpPr/>
            <p:nvPr>
              <p:custDataLst>
                <p:tags r:id="rId8"/>
              </p:custDataLst>
            </p:nvPr>
          </p:nvGrpSpPr>
          <p:grpSpPr>
            <a:xfrm>
              <a:off x="11148545" y="6413693"/>
              <a:ext cx="950855" cy="316799"/>
              <a:chOff x="0" y="3623101"/>
              <a:chExt cx="1405715" cy="468548"/>
            </a:xfrm>
          </p:grpSpPr>
          <p:sp>
            <p:nvSpPr>
              <p:cNvPr id="11" name="菱形 10"/>
              <p:cNvSpPr/>
              <p:nvPr>
                <p:custDataLst>
                  <p:tags r:id="rId10"/>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p:custDataLst>
                  <p:tags r:id="rId11"/>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p:nvPr>
                <p:custDataLst>
                  <p:tags r:id="rId12"/>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五边形 4"/>
            <p:cNvSpPr/>
            <p:nvPr>
              <p:custDataLst>
                <p:tags r:id="rId9"/>
              </p:custDataLst>
            </p:nvPr>
          </p:nvSpPr>
          <p:spPr>
            <a:xfrm rot="5400000">
              <a:off x="660603" y="23185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lang="zh-CN" altLang="en-US">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zh-CN" altLang="en-US" dirty="0"/>
          </a:p>
        </p:txBody>
      </p:sp>
      <p:sp>
        <p:nvSpPr>
          <p:cNvPr id="4" name="日期占位符 3"/>
          <p:cNvSpPr>
            <a:spLocks noGrp="1"/>
          </p:cNvSpPr>
          <p:nvPr>
            <p:ph type="dt" sz="half" idx="10"/>
            <p:custDataLst>
              <p:tags r:id="rId4"/>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EBB24AF2-3B9B-4617-8280-66E9C3C71EC6}" type="datetimeFigureOut">
              <a:rPr lang="zh-CN" altLang="en-US" smtClean="0"/>
              <a:t>2025/10/8</a:t>
            </a:fld>
            <a:endParaRPr lang="zh-CN" altLang="en-US"/>
          </a:p>
        </p:txBody>
      </p:sp>
      <p:sp>
        <p:nvSpPr>
          <p:cNvPr id="5" name="页脚占位符 4"/>
          <p:cNvSpPr>
            <a:spLocks noGrp="1"/>
          </p:cNvSpPr>
          <p:nvPr>
            <p:ph type="ftr" sz="quarter" idx="11"/>
            <p:custDataLst>
              <p:tags r:id="rId5"/>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FBEA6492-5678-4D14-87D4-15F5C0D84010}" type="slidenum">
              <a:rPr lang="zh-CN" altLang="en-US" smtClean="0"/>
              <a:t>‹#›</a:t>
            </a:fld>
            <a:endParaRPr lang="zh-CN" altLang="en-US"/>
          </a:p>
        </p:txBody>
      </p:sp>
    </p:spTree>
    <p:extLst>
      <p:ext uri="{BB962C8B-B14F-4D97-AF65-F5344CB8AC3E}">
        <p14:creationId xmlns:p14="http://schemas.microsoft.com/office/powerpoint/2010/main" val="3972418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grpSp>
        <p:nvGrpSpPr>
          <p:cNvPr id="6" name="组合 5"/>
          <p:cNvGrpSpPr/>
          <p:nvPr>
            <p:custDataLst>
              <p:tags r:id="rId1"/>
            </p:custDataLst>
          </p:nvPr>
        </p:nvGrpSpPr>
        <p:grpSpPr>
          <a:xfrm>
            <a:off x="257176" y="284361"/>
            <a:ext cx="11842224" cy="6446131"/>
            <a:chOff x="257176" y="284361"/>
            <a:chExt cx="11842224" cy="6446131"/>
          </a:xfrm>
        </p:grpSpPr>
        <p:sp>
          <p:nvSpPr>
            <p:cNvPr id="8" name="矩形 7"/>
            <p:cNvSpPr/>
            <p:nvPr>
              <p:custDataLst>
                <p:tags r:id="rId6"/>
              </p:custDataLst>
            </p:nvPr>
          </p:nvSpPr>
          <p:spPr>
            <a:xfrm>
              <a:off x="257176" y="285907"/>
              <a:ext cx="11677650" cy="6295867"/>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endParaRPr lang="en-US" altLang="zh-CN" dirty="0">
                <a:sym typeface="+mn-ea"/>
              </a:endParaRPr>
            </a:p>
          </p:txBody>
        </p:sp>
        <p:grpSp>
          <p:nvGrpSpPr>
            <p:cNvPr id="9" name="组合 8"/>
            <p:cNvGrpSpPr/>
            <p:nvPr>
              <p:custDataLst>
                <p:tags r:id="rId7"/>
              </p:custDataLst>
            </p:nvPr>
          </p:nvGrpSpPr>
          <p:grpSpPr>
            <a:xfrm>
              <a:off x="11148545" y="6413693"/>
              <a:ext cx="950855" cy="316799"/>
              <a:chOff x="0" y="3623101"/>
              <a:chExt cx="1405715" cy="468548"/>
            </a:xfrm>
          </p:grpSpPr>
          <p:sp>
            <p:nvSpPr>
              <p:cNvPr id="11" name="菱形 10"/>
              <p:cNvSpPr/>
              <p:nvPr>
                <p:custDataLst>
                  <p:tags r:id="rId9"/>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p:custDataLst>
                  <p:tags r:id="rId10"/>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p:nvPr>
                <p:custDataLst>
                  <p:tags r:id="rId11"/>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五边形 4"/>
            <p:cNvSpPr/>
            <p:nvPr>
              <p:custDataLst>
                <p:tags r:id="rId8"/>
              </p:custDataLst>
            </p:nvPr>
          </p:nvSpPr>
          <p:spPr>
            <a:xfrm rot="5400000">
              <a:off x="660603" y="23185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3" name="日期占位符 2"/>
          <p:cNvSpPr>
            <a:spLocks noGrp="1"/>
          </p:cNvSpPr>
          <p:nvPr>
            <p:ph type="dt" sz="half" idx="10"/>
            <p:custDataLst>
              <p:tags r:id="rId2"/>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EBB24AF2-3B9B-4617-8280-66E9C3C71EC6}" type="datetimeFigureOut">
              <a:rPr lang="zh-CN" altLang="en-US" smtClean="0"/>
              <a:t>2025/10/8</a:t>
            </a:fld>
            <a:endParaRPr lang="zh-CN" altLang="en-US"/>
          </a:p>
        </p:txBody>
      </p:sp>
      <p:sp>
        <p:nvSpPr>
          <p:cNvPr id="4" name="页脚占位符 3"/>
          <p:cNvSpPr>
            <a:spLocks noGrp="1"/>
          </p:cNvSpPr>
          <p:nvPr>
            <p:ph type="ftr" sz="quarter" idx="11"/>
            <p:custDataLst>
              <p:tags r:id="rId3"/>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4"/>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FBEA6492-5678-4D14-87D4-15F5C0D84010}" type="slidenum">
              <a:rPr lang="zh-CN" altLang="en-US" smtClean="0"/>
              <a:t>‹#›</a:t>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zh-CN" altLang="en-US" dirty="0"/>
          </a:p>
        </p:txBody>
      </p:sp>
    </p:spTree>
    <p:extLst>
      <p:ext uri="{BB962C8B-B14F-4D97-AF65-F5344CB8AC3E}">
        <p14:creationId xmlns:p14="http://schemas.microsoft.com/office/powerpoint/2010/main" val="42543346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末尾幻灯片">
    <p:spTree>
      <p:nvGrpSpPr>
        <p:cNvPr id="1" name=""/>
        <p:cNvGrpSpPr/>
        <p:nvPr/>
      </p:nvGrpSpPr>
      <p:grpSpPr>
        <a:xfrm>
          <a:off x="0" y="0"/>
          <a:ext cx="0" cy="0"/>
          <a:chOff x="0" y="0"/>
          <a:chExt cx="0" cy="0"/>
        </a:xfrm>
      </p:grpSpPr>
      <p:grpSp>
        <p:nvGrpSpPr>
          <p:cNvPr id="21" name="组合 20"/>
          <p:cNvGrpSpPr/>
          <p:nvPr>
            <p:custDataLst>
              <p:tags r:id="rId1"/>
            </p:custDataLst>
          </p:nvPr>
        </p:nvGrpSpPr>
        <p:grpSpPr>
          <a:xfrm>
            <a:off x="-318" y="-953"/>
            <a:ext cx="12192000" cy="6858953"/>
            <a:chOff x="-318" y="-953"/>
            <a:chExt cx="12192000" cy="6858953"/>
          </a:xfrm>
        </p:grpSpPr>
        <p:grpSp>
          <p:nvGrpSpPr>
            <p:cNvPr id="22" name="组合 21"/>
            <p:cNvGrpSpPr/>
            <p:nvPr/>
          </p:nvGrpSpPr>
          <p:grpSpPr>
            <a:xfrm>
              <a:off x="-318" y="635"/>
              <a:ext cx="12192000" cy="6857365"/>
              <a:chOff x="-318" y="635"/>
              <a:chExt cx="12192000" cy="6857365"/>
            </a:xfrm>
          </p:grpSpPr>
          <p:grpSp>
            <p:nvGrpSpPr>
              <p:cNvPr id="25" name="组合 24"/>
              <p:cNvGrpSpPr/>
              <p:nvPr>
                <p:custDataLst>
                  <p:tags r:id="rId10"/>
                </p:custDataLst>
              </p:nvPr>
            </p:nvGrpSpPr>
            <p:grpSpPr>
              <a:xfrm>
                <a:off x="-318" y="635"/>
                <a:ext cx="12192000" cy="6857365"/>
                <a:chOff x="0" y="0"/>
                <a:chExt cx="19200" cy="10799"/>
              </a:xfrm>
            </p:grpSpPr>
            <p:sp>
              <p:nvSpPr>
                <p:cNvPr id="27" name="矩形 26"/>
                <p:cNvSpPr/>
                <p:nvPr>
                  <p:custDataLst>
                    <p:tags r:id="rId12"/>
                  </p:custDataLst>
                </p:nvPr>
              </p:nvSpPr>
              <p:spPr>
                <a:xfrm>
                  <a:off x="0" y="0"/>
                  <a:ext cx="19200" cy="4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custDataLst>
                    <p:tags r:id="rId13"/>
                  </p:custDataLst>
                </p:nvPr>
              </p:nvSpPr>
              <p:spPr>
                <a:xfrm>
                  <a:off x="0" y="9720"/>
                  <a:ext cx="19200" cy="10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菱形 28"/>
                <p:cNvSpPr/>
                <p:nvPr>
                  <p:custDataLst>
                    <p:tags r:id="rId14"/>
                  </p:custDataLst>
                </p:nvPr>
              </p:nvSpPr>
              <p:spPr>
                <a:xfrm flipH="1">
                  <a:off x="420" y="399"/>
                  <a:ext cx="474" cy="441"/>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p:custDataLst>
                    <p:tags r:id="rId15"/>
                  </p:custDataLst>
                </p:nvPr>
              </p:nvGrpSpPr>
              <p:grpSpPr>
                <a:xfrm>
                  <a:off x="16448" y="9574"/>
                  <a:ext cx="2074" cy="675"/>
                  <a:chOff x="0" y="3633950"/>
                  <a:chExt cx="1405715" cy="457699"/>
                </a:xfrm>
              </p:grpSpPr>
              <p:sp>
                <p:nvSpPr>
                  <p:cNvPr id="31" name="菱形 30"/>
                  <p:cNvSpPr/>
                  <p:nvPr>
                    <p:custDataLst>
                      <p:tags r:id="rId16"/>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菱形 31"/>
                  <p:cNvSpPr/>
                  <p:nvPr>
                    <p:custDataLst>
                      <p:tags r:id="rId17"/>
                    </p:custDataLst>
                  </p:nvPr>
                </p:nvSpPr>
                <p:spPr>
                  <a:xfrm>
                    <a:off x="474008"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菱形 32"/>
                  <p:cNvSpPr/>
                  <p:nvPr>
                    <p:custDataLst>
                      <p:tags r:id="rId18"/>
                    </p:custDataLst>
                  </p:nvPr>
                </p:nvSpPr>
                <p:spPr>
                  <a:xfrm>
                    <a:off x="948016"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6" name="圆角矩形 7"/>
              <p:cNvSpPr/>
              <p:nvPr>
                <p:custDataLst>
                  <p:tags r:id="rId11"/>
                </p:custDataLst>
              </p:nvPr>
            </p:nvSpPr>
            <p:spPr>
              <a:xfrm>
                <a:off x="193040" y="182880"/>
                <a:ext cx="11805285" cy="6491605"/>
              </a:xfrm>
              <a:prstGeom prst="roundRect">
                <a:avLst>
                  <a:gd name="adj" fmla="val 172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五边形 4"/>
            <p:cNvSpPr/>
            <p:nvPr>
              <p:custDataLst>
                <p:tags r:id="rId8"/>
              </p:custDataLst>
            </p:nvPr>
          </p:nvSpPr>
          <p:spPr>
            <a:xfrm rot="5400000">
              <a:off x="5432425" y="-160020"/>
              <a:ext cx="1327785" cy="164592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 name="五边形 6"/>
            <p:cNvSpPr/>
            <p:nvPr>
              <p:custDataLst>
                <p:tags r:id="rId9"/>
              </p:custDataLst>
            </p:nvPr>
          </p:nvSpPr>
          <p:spPr>
            <a:xfrm rot="16200000" flipV="1">
              <a:off x="5792470" y="5658485"/>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日期占位符 2"/>
          <p:cNvSpPr>
            <a:spLocks noGrp="1"/>
          </p:cNvSpPr>
          <p:nvPr>
            <p:ph type="dt" sz="half" idx="10"/>
            <p:custDataLst>
              <p:tags r:id="rId2"/>
            </p:custDataLst>
          </p:nvPr>
        </p:nvSpPr>
        <p:spPr/>
        <p:txBody>
          <a:bodyPr/>
          <a:lstStyle/>
          <a:p>
            <a:fld id="{EBB24AF2-3B9B-4617-8280-66E9C3C71EC6}" type="datetimeFigureOut">
              <a:rPr lang="zh-CN" altLang="en-US" smtClean="0"/>
              <a:t>2025/10/8</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FBEA6492-5678-4D14-87D4-15F5C0D84010}" type="slidenum">
              <a:rPr lang="zh-CN" altLang="en-US" smtClean="0"/>
              <a:t>‹#›</a:t>
            </a:fld>
            <a:endParaRPr lang="zh-CN" altLang="en-US"/>
          </a:p>
        </p:txBody>
      </p:sp>
      <p:sp>
        <p:nvSpPr>
          <p:cNvPr id="2" name="标题 1"/>
          <p:cNvSpPr>
            <a:spLocks noGrp="1"/>
          </p:cNvSpPr>
          <p:nvPr>
            <p:ph type="title" hasCustomPrompt="1"/>
            <p:custDataLst>
              <p:tags r:id="rId5"/>
            </p:custDataLst>
          </p:nvPr>
        </p:nvSpPr>
        <p:spPr>
          <a:xfrm>
            <a:off x="2593023" y="2000251"/>
            <a:ext cx="7005955" cy="1491328"/>
          </a:xfrm>
        </p:spPr>
        <p:txBody>
          <a:bodyPr vert="horz" lIns="90000" tIns="46800" rIns="90000" bIns="0" rtlCol="0" anchor="b" anchorCtr="0">
            <a:normAutofit/>
          </a:bodyPr>
          <a:lstStyle>
            <a:lvl1pPr marL="0" marR="0" algn="ctr" defTabSz="914400" rtl="0" eaLnBrk="1" fontAlgn="auto" latinLnBrk="0" hangingPunct="1">
              <a:lnSpc>
                <a:spcPct val="100000"/>
              </a:lnSpc>
              <a:buNone/>
              <a:defRPr kumimoji="0" lang="zh-CN" altLang="en-US" sz="8800" b="1" i="0" u="none" strike="noStrike" kern="1200" cap="none" spc="600" normalizeH="0" baseline="0" noProof="1" dirty="0">
                <a:solidFill>
                  <a:schemeClr val="tx1">
                    <a:lumMod val="85000"/>
                    <a:lumOff val="15000"/>
                  </a:schemeClr>
                </a:solidFill>
                <a:uFillTx/>
                <a:latin typeface="Arial" panose="020B0604020202020204" pitchFamily="34" charset="0"/>
                <a:ea typeface="汉仪旗黑-85S" panose="00020600040101010101" pitchFamily="18" charset="-122"/>
                <a:cs typeface="+mj-cs"/>
                <a:sym typeface="+mn-ea"/>
              </a:defRPr>
            </a:lvl1pPr>
          </a:lstStyle>
          <a:p>
            <a:pPr lvl="0"/>
            <a:r>
              <a:rPr dirty="0">
                <a:sym typeface="+mn-ea"/>
              </a:rPr>
              <a:t>编辑标题</a:t>
            </a:r>
          </a:p>
        </p:txBody>
      </p:sp>
      <p:sp>
        <p:nvSpPr>
          <p:cNvPr id="10" name="文本占位符 9"/>
          <p:cNvSpPr>
            <a:spLocks noGrp="1"/>
          </p:cNvSpPr>
          <p:nvPr>
            <p:ph type="body" sz="quarter" idx="13" hasCustomPrompt="1"/>
            <p:custDataLst>
              <p:tags r:id="rId6"/>
            </p:custDataLst>
          </p:nvPr>
        </p:nvSpPr>
        <p:spPr>
          <a:xfrm>
            <a:off x="4979820" y="4079895"/>
            <a:ext cx="2232360" cy="481249"/>
          </a:xfrm>
        </p:spPr>
        <p:txBody>
          <a:bodyPr lIns="90000" tIns="0" rIns="90000" bIns="46800" anchor="ctr" anchorCtr="0">
            <a:normAutofit/>
          </a:bodyPr>
          <a:lstStyle>
            <a:lvl1pPr marL="0" indent="0" algn="ctr">
              <a:buNone/>
              <a:defRPr sz="2000" baseline="0">
                <a:latin typeface="Arial" panose="020B0604020202020204" pitchFamily="34" charset="0"/>
              </a:defRPr>
            </a:lvl1pPr>
            <a:lvl2pPr marL="457200" indent="0">
              <a:buNone/>
              <a:defRPr/>
            </a:lvl2pPr>
          </a:lstStyle>
          <a:p>
            <a:pPr lvl="0"/>
            <a:r>
              <a:rPr lang="zh-CN" altLang="en-US" dirty="0"/>
              <a:t>编辑文本</a:t>
            </a:r>
          </a:p>
        </p:txBody>
      </p:sp>
      <p:sp>
        <p:nvSpPr>
          <p:cNvPr id="12" name="文本占位符 11"/>
          <p:cNvSpPr>
            <a:spLocks noGrp="1"/>
          </p:cNvSpPr>
          <p:nvPr>
            <p:ph type="body" sz="quarter" idx="14" hasCustomPrompt="1"/>
            <p:custDataLst>
              <p:tags r:id="rId7"/>
            </p:custDataLst>
          </p:nvPr>
        </p:nvSpPr>
        <p:spPr>
          <a:xfrm>
            <a:off x="2593022" y="3539541"/>
            <a:ext cx="7005955" cy="481249"/>
          </a:xfrm>
        </p:spPr>
        <p:txBody>
          <a:bodyPr lIns="90000" tIns="0" rIns="90000" bIns="46800" anchor="t" anchorCtr="0">
            <a:normAutofit/>
          </a:bodyPr>
          <a:lstStyle>
            <a:lvl1pPr marL="0" indent="0" algn="ctr">
              <a:buNone/>
              <a:defRPr sz="2400" baseline="0">
                <a:latin typeface="Arial" panose="020B0604020202020204" pitchFamily="34" charset="0"/>
              </a:defRPr>
            </a:lvl1pPr>
            <a:lvl2pPr marL="457200" indent="0">
              <a:buNone/>
              <a:defRPr/>
            </a:lvl2pPr>
          </a:lstStyle>
          <a:p>
            <a:pPr lvl="0"/>
            <a:r>
              <a:rPr lang="zh-CN" altLang="en-US" dirty="0"/>
              <a:t>单击此处编辑文本</a:t>
            </a:r>
          </a:p>
        </p:txBody>
      </p:sp>
    </p:spTree>
    <p:extLst>
      <p:ext uri="{BB962C8B-B14F-4D97-AF65-F5344CB8AC3E}">
        <p14:creationId xmlns:p14="http://schemas.microsoft.com/office/powerpoint/2010/main" val="6759254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通用">
    <p:spTree>
      <p:nvGrpSpPr>
        <p:cNvPr id="1" name=""/>
        <p:cNvGrpSpPr/>
        <p:nvPr/>
      </p:nvGrpSpPr>
      <p:grpSpPr>
        <a:xfrm>
          <a:off x="0" y="0"/>
          <a:ext cx="0" cy="0"/>
          <a:chOff x="0" y="0"/>
          <a:chExt cx="0" cy="0"/>
        </a:xfrm>
      </p:grpSpPr>
      <p:grpSp>
        <p:nvGrpSpPr>
          <p:cNvPr id="17" name="组合 16"/>
          <p:cNvGrpSpPr/>
          <p:nvPr>
            <p:custDataLst>
              <p:tags r:id="rId1"/>
            </p:custDataLst>
          </p:nvPr>
        </p:nvGrpSpPr>
        <p:grpSpPr>
          <a:xfrm>
            <a:off x="11598910" y="6433185"/>
            <a:ext cx="450850" cy="149860"/>
            <a:chOff x="0" y="3623101"/>
            <a:chExt cx="1405715" cy="468548"/>
          </a:xfrm>
        </p:grpSpPr>
        <p:sp>
          <p:nvSpPr>
            <p:cNvPr id="19" name="菱形 18"/>
            <p:cNvSpPr/>
            <p:nvPr>
              <p:custDataLst>
                <p:tags r:id="rId7"/>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菱形 19"/>
            <p:cNvSpPr/>
            <p:nvPr>
              <p:custDataLst>
                <p:tags r:id="rId8"/>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菱形 20"/>
            <p:cNvSpPr/>
            <p:nvPr>
              <p:custDataLst>
                <p:tags r:id="rId9"/>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五边形 4"/>
          <p:cNvSpPr/>
          <p:nvPr>
            <p:custDataLst>
              <p:tags r:id="rId2"/>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日期占位符 2"/>
          <p:cNvSpPr>
            <a:spLocks noGrp="1"/>
          </p:cNvSpPr>
          <p:nvPr>
            <p:ph type="dt" sz="half" idx="10"/>
            <p:custDataLst>
              <p:tags r:id="rId3"/>
            </p:custDataLst>
          </p:nvPr>
        </p:nvSpPr>
        <p:spPr/>
        <p:txBody>
          <a:bodyPr/>
          <a:lstStyle/>
          <a:p>
            <a:fld id="{EBB24AF2-3B9B-4617-8280-66E9C3C71EC6}" type="datetimeFigureOut">
              <a:rPr lang="zh-CN" altLang="en-US" smtClean="0"/>
              <a:t>2025/10/8</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FBEA6492-5678-4D14-87D4-15F5C0D84010}" type="slidenum">
              <a:rPr lang="zh-CN" altLang="en-US" smtClean="0"/>
              <a:t>‹#›</a:t>
            </a:fld>
            <a:endParaRPr lang="zh-CN" altLang="en-US"/>
          </a:p>
        </p:txBody>
      </p:sp>
      <p:sp>
        <p:nvSpPr>
          <p:cNvPr id="7" name="标题 6"/>
          <p:cNvSpPr>
            <a:spLocks noGrp="1"/>
          </p:cNvSpPr>
          <p:nvPr>
            <p:ph type="title"/>
            <p:custDataLst>
              <p:tags r:id="rId6"/>
            </p:custDataLst>
          </p:nvPr>
        </p:nvSpPr>
        <p:spPr/>
        <p:txBody>
          <a:bodyPr/>
          <a:lstStyle/>
          <a:p>
            <a:r>
              <a:rPr lang="zh-CN" altLang="en-US"/>
              <a:t>单击此处编辑母版标题样式</a:t>
            </a:r>
          </a:p>
        </p:txBody>
      </p:sp>
    </p:spTree>
    <p:extLst>
      <p:ext uri="{BB962C8B-B14F-4D97-AF65-F5344CB8AC3E}">
        <p14:creationId xmlns:p14="http://schemas.microsoft.com/office/powerpoint/2010/main" val="403897285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相框">
    <p:spTree>
      <p:nvGrpSpPr>
        <p:cNvPr id="1" name=""/>
        <p:cNvGrpSpPr/>
        <p:nvPr/>
      </p:nvGrpSpPr>
      <p:grpSpPr>
        <a:xfrm>
          <a:off x="0" y="0"/>
          <a:ext cx="0" cy="0"/>
          <a:chOff x="0" y="0"/>
          <a:chExt cx="0" cy="0"/>
        </a:xfrm>
      </p:grpSpPr>
      <p:sp>
        <p:nvSpPr>
          <p:cNvPr id="24" name="矩形 23"/>
          <p:cNvSpPr/>
          <p:nvPr>
            <p:custDataLst>
              <p:tags r:id="rId1"/>
            </p:custDataLst>
          </p:nvPr>
        </p:nvSpPr>
        <p:spPr>
          <a:xfrm>
            <a:off x="257175" y="285750"/>
            <a:ext cx="11677650" cy="6296025"/>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endParaRPr lang="en-US" altLang="zh-CN" dirty="0">
              <a:sym typeface="+mn-ea"/>
            </a:endParaRPr>
          </a:p>
        </p:txBody>
      </p:sp>
      <p:grpSp>
        <p:nvGrpSpPr>
          <p:cNvPr id="25" name="组合 24"/>
          <p:cNvGrpSpPr/>
          <p:nvPr>
            <p:custDataLst>
              <p:tags r:id="rId2"/>
            </p:custDataLst>
          </p:nvPr>
        </p:nvGrpSpPr>
        <p:grpSpPr>
          <a:xfrm>
            <a:off x="11148695" y="6413500"/>
            <a:ext cx="950595" cy="316865"/>
            <a:chOff x="0" y="3623101"/>
            <a:chExt cx="1405715" cy="468548"/>
          </a:xfrm>
        </p:grpSpPr>
        <p:sp>
          <p:nvSpPr>
            <p:cNvPr id="27" name="菱形 26"/>
            <p:cNvSpPr/>
            <p:nvPr>
              <p:custDataLst>
                <p:tags r:id="rId9"/>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菱形 27"/>
            <p:cNvSpPr/>
            <p:nvPr>
              <p:custDataLst>
                <p:tags r:id="rId10"/>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菱形 28"/>
            <p:cNvSpPr/>
            <p:nvPr>
              <p:custDataLst>
                <p:tags r:id="rId11"/>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五边形 4"/>
          <p:cNvSpPr/>
          <p:nvPr>
            <p:custDataLst>
              <p:tags r:id="rId3"/>
            </p:custDataLst>
          </p:nvPr>
        </p:nvSpPr>
        <p:spPr>
          <a:xfrm rot="5400000">
            <a:off x="660400" y="231775"/>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p:cNvSpPr>
            <a:spLocks noGrp="1"/>
          </p:cNvSpPr>
          <p:nvPr>
            <p:ph type="title" hasCustomPrompt="1"/>
            <p:custDataLst>
              <p:tags r:id="rId4"/>
            </p:custDataLst>
          </p:nvPr>
        </p:nvSpPr>
        <p:spPr>
          <a:xfrm>
            <a:off x="1281600" y="1249200"/>
            <a:ext cx="9626400" cy="723600"/>
          </a:xfrm>
        </p:spPr>
        <p:txBody>
          <a:bodyPr lIns="90000" tIns="46800" rIns="90000" bIns="46800" anchor="ctr">
            <a:normAutofit/>
          </a:bodyPr>
          <a:lstStyle>
            <a:lvl1pPr marL="0" indent="0">
              <a:buFont typeface="Arial" panose="020B0604020202020204" pitchFamily="34" charset="0"/>
              <a:buNone/>
              <a:defRPr sz="3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7" name="内容占位符 6"/>
          <p:cNvSpPr>
            <a:spLocks noGrp="1"/>
          </p:cNvSpPr>
          <p:nvPr>
            <p:ph sz="quarter" idx="13"/>
            <p:custDataLst>
              <p:tags r:id="rId5"/>
            </p:custDataLst>
          </p:nvPr>
        </p:nvSpPr>
        <p:spPr>
          <a:xfrm>
            <a:off x="1281113" y="2163600"/>
            <a:ext cx="9626600" cy="34452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zh-CN" altLang="en-US" dirty="0"/>
          </a:p>
        </p:txBody>
      </p:sp>
      <p:sp>
        <p:nvSpPr>
          <p:cNvPr id="3" name="日期占位符 2"/>
          <p:cNvSpPr>
            <a:spLocks noGrp="1"/>
          </p:cNvSpPr>
          <p:nvPr>
            <p:ph type="dt" sz="half" idx="10"/>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EBB24AF2-3B9B-4617-8280-66E9C3C71EC6}" type="datetimeFigureOut">
              <a:rPr lang="zh-CN" altLang="en-US" smtClean="0"/>
              <a:t>2025/10/8</a:t>
            </a:fld>
            <a:endParaRPr lang="zh-CN" altLang="en-US"/>
          </a:p>
        </p:txBody>
      </p:sp>
      <p:sp>
        <p:nvSpPr>
          <p:cNvPr id="4" name="页脚占位符 3"/>
          <p:cNvSpPr>
            <a:spLocks noGrp="1"/>
          </p:cNvSpPr>
          <p:nvPr>
            <p:ph type="ftr" sz="quarter" idx="11"/>
            <p:custDataLst>
              <p:tags r:id="rId7"/>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FBEA6492-5678-4D14-87D4-15F5C0D84010}" type="slidenum">
              <a:rPr lang="zh-CN" altLang="en-US" smtClean="0"/>
              <a:t>‹#›</a:t>
            </a:fld>
            <a:endParaRPr lang="zh-CN" altLang="en-US"/>
          </a:p>
        </p:txBody>
      </p:sp>
    </p:spTree>
    <p:extLst>
      <p:ext uri="{BB962C8B-B14F-4D97-AF65-F5344CB8AC3E}">
        <p14:creationId xmlns:p14="http://schemas.microsoft.com/office/powerpoint/2010/main" val="37635622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左右">
    <p:spTree>
      <p:nvGrpSpPr>
        <p:cNvPr id="1" name=""/>
        <p:cNvGrpSpPr/>
        <p:nvPr/>
      </p:nvGrpSpPr>
      <p:grpSpPr>
        <a:xfrm>
          <a:off x="0" y="0"/>
          <a:ext cx="0" cy="0"/>
          <a:chOff x="0" y="0"/>
          <a:chExt cx="0" cy="0"/>
        </a:xfrm>
      </p:grpSpPr>
      <p:sp>
        <p:nvSpPr>
          <p:cNvPr id="8" name="矩形 7"/>
          <p:cNvSpPr/>
          <p:nvPr>
            <p:custDataLst>
              <p:tags r:id="rId1"/>
            </p:custDataLst>
          </p:nvPr>
        </p:nvSpPr>
        <p:spPr>
          <a:xfrm>
            <a:off x="0" y="1"/>
            <a:ext cx="4823460" cy="6858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dirty="0">
              <a:solidFill>
                <a:schemeClr val="tx1">
                  <a:lumMod val="85000"/>
                  <a:lumOff val="15000"/>
                </a:schemeClr>
              </a:solidFill>
              <a:latin typeface="Arial" panose="020B0604020202020204" pitchFamily="34" charset="0"/>
              <a:ea typeface="微软雅黑" panose="020B0503020204020204" charset="-122"/>
              <a:sym typeface="+mn-ea"/>
            </a:endParaRPr>
          </a:p>
        </p:txBody>
      </p:sp>
      <p:grpSp>
        <p:nvGrpSpPr>
          <p:cNvPr id="16" name="组合 15"/>
          <p:cNvGrpSpPr/>
          <p:nvPr>
            <p:custDataLst>
              <p:tags r:id="rId2"/>
            </p:custDataLst>
          </p:nvPr>
        </p:nvGrpSpPr>
        <p:grpSpPr>
          <a:xfrm>
            <a:off x="11598910" y="6433185"/>
            <a:ext cx="450850" cy="149860"/>
            <a:chOff x="0" y="3623101"/>
            <a:chExt cx="1405715" cy="468548"/>
          </a:xfrm>
        </p:grpSpPr>
        <p:sp>
          <p:nvSpPr>
            <p:cNvPr id="18" name="菱形 17"/>
            <p:cNvSpPr/>
            <p:nvPr>
              <p:custDataLst>
                <p:tags r:id="rId10"/>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菱形 18"/>
            <p:cNvSpPr/>
            <p:nvPr>
              <p:custDataLst>
                <p:tags r:id="rId11"/>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菱形 21"/>
            <p:cNvSpPr/>
            <p:nvPr>
              <p:custDataLst>
                <p:tags r:id="rId12"/>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五边形 4"/>
          <p:cNvSpPr/>
          <p:nvPr>
            <p:custDataLst>
              <p:tags r:id="rId3"/>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p:cNvSpPr>
            <a:spLocks noGrp="1"/>
          </p:cNvSpPr>
          <p:nvPr>
            <p:ph type="title" hasCustomPrompt="1"/>
            <p:custDataLst>
              <p:tags r:id="rId4"/>
            </p:custDataLst>
          </p:nvPr>
        </p:nvSpPr>
        <p:spPr>
          <a:xfrm>
            <a:off x="583200" y="629920"/>
            <a:ext cx="3960000" cy="1022480"/>
          </a:xfrm>
        </p:spPr>
        <p:txBody>
          <a:bodyPr lIns="90000" tIns="46800" rIns="90000" bIns="46800" anchor="ctr">
            <a:normAutofit/>
          </a:bodyPr>
          <a:lstStyle>
            <a:lvl1pPr marL="0" indent="0">
              <a:buFont typeface="Arial" panose="020B0604020202020204" pitchFamily="34" charset="0"/>
              <a:buNone/>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编辑标题</a:t>
            </a:r>
          </a:p>
        </p:txBody>
      </p:sp>
      <p:sp>
        <p:nvSpPr>
          <p:cNvPr id="3" name="日期占位符 2"/>
          <p:cNvSpPr>
            <a:spLocks noGrp="1"/>
          </p:cNvSpPr>
          <p:nvPr>
            <p:ph type="dt" sz="half" idx="10"/>
            <p:custDataLst>
              <p:tags r:id="rId5"/>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EBB24AF2-3B9B-4617-8280-66E9C3C71EC6}" type="datetimeFigureOut">
              <a:rPr lang="zh-CN" altLang="en-US" smtClean="0"/>
              <a:t>2025/10/8</a:t>
            </a:fld>
            <a:endParaRPr lang="zh-CN" altLang="en-US"/>
          </a:p>
        </p:txBody>
      </p:sp>
      <p:sp>
        <p:nvSpPr>
          <p:cNvPr id="4" name="页脚占位符 3"/>
          <p:cNvSpPr>
            <a:spLocks noGrp="1"/>
          </p:cNvSpPr>
          <p:nvPr>
            <p:ph type="ftr" sz="quarter" idx="11"/>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FBEA6492-5678-4D14-87D4-15F5C0D84010}" type="slidenum">
              <a:rPr lang="zh-CN" altLang="en-US" smtClean="0"/>
              <a:t>‹#›</a:t>
            </a:fld>
            <a:endParaRPr lang="zh-CN" altLang="en-US"/>
          </a:p>
        </p:txBody>
      </p:sp>
      <p:sp>
        <p:nvSpPr>
          <p:cNvPr id="7" name="文本占位符 6"/>
          <p:cNvSpPr>
            <a:spLocks noGrp="1"/>
          </p:cNvSpPr>
          <p:nvPr>
            <p:ph type="body" sz="quarter" idx="13"/>
            <p:custDataLst>
              <p:tags r:id="rId8"/>
            </p:custDataLst>
          </p:nvPr>
        </p:nvSpPr>
        <p:spPr>
          <a:xfrm>
            <a:off x="586800" y="1764000"/>
            <a:ext cx="3956400" cy="40932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zh-CN" altLang="en-US" dirty="0"/>
          </a:p>
        </p:txBody>
      </p:sp>
      <p:sp>
        <p:nvSpPr>
          <p:cNvPr id="9" name="内容占位符 8"/>
          <p:cNvSpPr>
            <a:spLocks noGrp="1"/>
          </p:cNvSpPr>
          <p:nvPr>
            <p:ph sz="quarter" idx="14"/>
            <p:custDataLst>
              <p:tags r:id="rId9"/>
            </p:custDataLst>
          </p:nvPr>
        </p:nvSpPr>
        <p:spPr>
          <a:xfrm>
            <a:off x="5101200" y="769938"/>
            <a:ext cx="6480000" cy="5087937"/>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zh-CN" altLang="en-US" dirty="0"/>
          </a:p>
        </p:txBody>
      </p:sp>
    </p:spTree>
    <p:extLst>
      <p:ext uri="{BB962C8B-B14F-4D97-AF65-F5344CB8AC3E}">
        <p14:creationId xmlns:p14="http://schemas.microsoft.com/office/powerpoint/2010/main" val="375896334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上下">
    <p:spTree>
      <p:nvGrpSpPr>
        <p:cNvPr id="1" name=""/>
        <p:cNvGrpSpPr/>
        <p:nvPr/>
      </p:nvGrpSpPr>
      <p:grpSpPr>
        <a:xfrm>
          <a:off x="0" y="0"/>
          <a:ext cx="0" cy="0"/>
          <a:chOff x="0" y="0"/>
          <a:chExt cx="0" cy="0"/>
        </a:xfrm>
      </p:grpSpPr>
      <p:sp>
        <p:nvSpPr>
          <p:cNvPr id="10" name="矩形 9"/>
          <p:cNvSpPr/>
          <p:nvPr>
            <p:custDataLst>
              <p:tags r:id="rId1"/>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dirty="0">
              <a:solidFill>
                <a:schemeClr val="tx1">
                  <a:lumMod val="85000"/>
                  <a:lumOff val="15000"/>
                </a:schemeClr>
              </a:solidFill>
              <a:latin typeface="Arial" panose="020B0604020202020204" pitchFamily="34" charset="0"/>
              <a:ea typeface="微软雅黑" panose="020B0503020204020204" charset="-122"/>
              <a:sym typeface="+mn-ea"/>
            </a:endParaRPr>
          </a:p>
        </p:txBody>
      </p:sp>
      <p:grpSp>
        <p:nvGrpSpPr>
          <p:cNvPr id="23" name="组合 22"/>
          <p:cNvGrpSpPr/>
          <p:nvPr>
            <p:custDataLst>
              <p:tags r:id="rId2"/>
            </p:custDataLst>
          </p:nvPr>
        </p:nvGrpSpPr>
        <p:grpSpPr>
          <a:xfrm>
            <a:off x="11598910" y="6433185"/>
            <a:ext cx="450850" cy="149860"/>
            <a:chOff x="0" y="3623101"/>
            <a:chExt cx="1405715" cy="468548"/>
          </a:xfrm>
        </p:grpSpPr>
        <p:sp>
          <p:nvSpPr>
            <p:cNvPr id="25" name="菱形 24"/>
            <p:cNvSpPr/>
            <p:nvPr>
              <p:custDataLst>
                <p:tags r:id="rId10"/>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菱形 25"/>
            <p:cNvSpPr/>
            <p:nvPr>
              <p:custDataLst>
                <p:tags r:id="rId11"/>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菱形 26"/>
            <p:cNvSpPr/>
            <p:nvPr>
              <p:custDataLst>
                <p:tags r:id="rId12"/>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五边形 4"/>
          <p:cNvSpPr/>
          <p:nvPr>
            <p:custDataLst>
              <p:tags r:id="rId3"/>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p:cNvSpPr>
            <a:spLocks noGrp="1"/>
          </p:cNvSpPr>
          <p:nvPr>
            <p:ph type="title"/>
            <p:custDataLst>
              <p:tags r:id="rId4"/>
            </p:custDataLst>
          </p:nvPr>
        </p:nvSpPr>
        <p:spPr>
          <a:xfrm>
            <a:off x="612000" y="689418"/>
            <a:ext cx="10976400" cy="718182"/>
          </a:xfrm>
        </p:spPr>
        <p:txBody>
          <a:bodyPr lIns="90000" tIns="46800" rIns="90000" bIns="46800" anchor="ctr">
            <a:normAutofit/>
          </a:bodyPr>
          <a:lstStyle>
            <a:lvl1pPr algn="ctr">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dirty="0"/>
          </a:p>
        </p:txBody>
      </p:sp>
      <p:sp>
        <p:nvSpPr>
          <p:cNvPr id="3" name="日期占位符 2"/>
          <p:cNvSpPr>
            <a:spLocks noGrp="1"/>
          </p:cNvSpPr>
          <p:nvPr>
            <p:ph type="dt" sz="half" idx="10"/>
            <p:custDataLst>
              <p:tags r:id="rId5"/>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EBB24AF2-3B9B-4617-8280-66E9C3C71EC6}" type="datetimeFigureOut">
              <a:rPr lang="zh-CN" altLang="en-US" smtClean="0"/>
              <a:t>2025/10/8</a:t>
            </a:fld>
            <a:endParaRPr lang="zh-CN" altLang="en-US"/>
          </a:p>
        </p:txBody>
      </p:sp>
      <p:sp>
        <p:nvSpPr>
          <p:cNvPr id="4" name="页脚占位符 3"/>
          <p:cNvSpPr>
            <a:spLocks noGrp="1"/>
          </p:cNvSpPr>
          <p:nvPr>
            <p:ph type="ftr" sz="quarter" idx="11"/>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FBEA6492-5678-4D14-87D4-15F5C0D84010}" type="slidenum">
              <a:rPr lang="zh-CN" altLang="en-US" smtClean="0"/>
              <a:t>‹#›</a:t>
            </a:fld>
            <a:endParaRPr lang="zh-CN" altLang="en-US"/>
          </a:p>
        </p:txBody>
      </p:sp>
      <p:sp>
        <p:nvSpPr>
          <p:cNvPr id="7" name="文本占位符 6"/>
          <p:cNvSpPr>
            <a:spLocks noGrp="1"/>
          </p:cNvSpPr>
          <p:nvPr>
            <p:ph type="body" sz="quarter" idx="13"/>
            <p:custDataLst>
              <p:tags r:id="rId8"/>
            </p:custDataLst>
          </p:nvPr>
        </p:nvSpPr>
        <p:spPr>
          <a:xfrm>
            <a:off x="612000" y="1659600"/>
            <a:ext cx="10975975" cy="828000"/>
          </a:xfrm>
        </p:spPr>
        <p:txBody>
          <a:bodyPr lIns="90000" tIns="46800" rIns="90000" bIns="46800">
            <a:normAutofit/>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p>
        </p:txBody>
      </p:sp>
      <p:sp>
        <p:nvSpPr>
          <p:cNvPr id="9" name="内容占位符 8"/>
          <p:cNvSpPr>
            <a:spLocks noGrp="1"/>
          </p:cNvSpPr>
          <p:nvPr>
            <p:ph sz="quarter" idx="14"/>
            <p:custDataLst>
              <p:tags r:id="rId9"/>
            </p:custDataLst>
          </p:nvPr>
        </p:nvSpPr>
        <p:spPr>
          <a:xfrm>
            <a:off x="612775" y="2808000"/>
            <a:ext cx="10965600" cy="34308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zh-CN" altLang="en-US" dirty="0"/>
          </a:p>
        </p:txBody>
      </p:sp>
    </p:spTree>
    <p:extLst>
      <p:ext uri="{BB962C8B-B14F-4D97-AF65-F5344CB8AC3E}">
        <p14:creationId xmlns:p14="http://schemas.microsoft.com/office/powerpoint/2010/main" val="359589220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下上">
    <p:spTree>
      <p:nvGrpSpPr>
        <p:cNvPr id="1" name=""/>
        <p:cNvGrpSpPr/>
        <p:nvPr/>
      </p:nvGrpSpPr>
      <p:grpSpPr>
        <a:xfrm>
          <a:off x="0" y="0"/>
          <a:ext cx="0" cy="0"/>
          <a:chOff x="0" y="0"/>
          <a:chExt cx="0" cy="0"/>
        </a:xfrm>
      </p:grpSpPr>
      <p:sp>
        <p:nvSpPr>
          <p:cNvPr id="8" name="矩形 7"/>
          <p:cNvSpPr/>
          <p:nvPr>
            <p:custDataLst>
              <p:tags r:id="rId1"/>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dirty="0">
              <a:solidFill>
                <a:schemeClr val="tx1">
                  <a:lumMod val="85000"/>
                  <a:lumOff val="15000"/>
                </a:schemeClr>
              </a:solidFill>
              <a:latin typeface="Arial" panose="020B0604020202020204" pitchFamily="34" charset="0"/>
              <a:ea typeface="微软雅黑" panose="020B0503020204020204" charset="-122"/>
              <a:sym typeface="+mn-ea"/>
            </a:endParaRPr>
          </a:p>
        </p:txBody>
      </p:sp>
      <p:grpSp>
        <p:nvGrpSpPr>
          <p:cNvPr id="21" name="组合 20"/>
          <p:cNvGrpSpPr/>
          <p:nvPr>
            <p:custDataLst>
              <p:tags r:id="rId2"/>
            </p:custDataLst>
          </p:nvPr>
        </p:nvGrpSpPr>
        <p:grpSpPr>
          <a:xfrm>
            <a:off x="11598910" y="6433185"/>
            <a:ext cx="450850" cy="149860"/>
            <a:chOff x="0" y="3623101"/>
            <a:chExt cx="1405715" cy="468548"/>
          </a:xfrm>
        </p:grpSpPr>
        <p:sp>
          <p:nvSpPr>
            <p:cNvPr id="25" name="菱形 24"/>
            <p:cNvSpPr/>
            <p:nvPr>
              <p:custDataLst>
                <p:tags r:id="rId10"/>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菱形 25"/>
            <p:cNvSpPr/>
            <p:nvPr>
              <p:custDataLst>
                <p:tags r:id="rId11"/>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菱形 26"/>
            <p:cNvSpPr/>
            <p:nvPr>
              <p:custDataLst>
                <p:tags r:id="rId12"/>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五边形 4"/>
          <p:cNvSpPr/>
          <p:nvPr>
            <p:custDataLst>
              <p:tags r:id="rId3"/>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p:cNvSpPr>
            <a:spLocks noGrp="1"/>
          </p:cNvSpPr>
          <p:nvPr>
            <p:ph type="title"/>
            <p:custDataLst>
              <p:tags r:id="rId4"/>
            </p:custDataLst>
          </p:nvPr>
        </p:nvSpPr>
        <p:spPr>
          <a:xfrm>
            <a:off x="604800" y="579120"/>
            <a:ext cx="10976400" cy="655680"/>
          </a:xfrm>
        </p:spPr>
        <p:txBody>
          <a:bodyPr lIns="90000" tIns="46800" rIns="90000" bIns="46800" anchor="ctr">
            <a:normAutofit/>
          </a:bodyPr>
          <a:lstStyle>
            <a:lvl1pPr algn="ctr">
              <a:defRPr sz="3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dirty="0"/>
          </a:p>
        </p:txBody>
      </p:sp>
      <p:sp>
        <p:nvSpPr>
          <p:cNvPr id="3" name="日期占位符 2"/>
          <p:cNvSpPr>
            <a:spLocks noGrp="1"/>
          </p:cNvSpPr>
          <p:nvPr>
            <p:ph type="dt" sz="half" idx="10"/>
            <p:custDataLst>
              <p:tags r:id="rId5"/>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EBB24AF2-3B9B-4617-8280-66E9C3C71EC6}" type="datetimeFigureOut">
              <a:rPr lang="zh-CN" altLang="en-US" smtClean="0"/>
              <a:t>2025/10/8</a:t>
            </a:fld>
            <a:endParaRPr lang="zh-CN" altLang="en-US"/>
          </a:p>
        </p:txBody>
      </p:sp>
      <p:sp>
        <p:nvSpPr>
          <p:cNvPr id="4" name="页脚占位符 3"/>
          <p:cNvSpPr>
            <a:spLocks noGrp="1"/>
          </p:cNvSpPr>
          <p:nvPr>
            <p:ph type="ftr" sz="quarter" idx="11"/>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FBEA6492-5678-4D14-87D4-15F5C0D84010}" type="slidenum">
              <a:rPr lang="zh-CN" altLang="en-US" smtClean="0"/>
              <a:t>‹#›</a:t>
            </a:fld>
            <a:endParaRPr lang="zh-CN" altLang="en-US"/>
          </a:p>
        </p:txBody>
      </p:sp>
      <p:sp>
        <p:nvSpPr>
          <p:cNvPr id="7" name="内容占位符 6"/>
          <p:cNvSpPr>
            <a:spLocks noGrp="1"/>
          </p:cNvSpPr>
          <p:nvPr>
            <p:ph sz="quarter" idx="13"/>
            <p:custDataLst>
              <p:tags r:id="rId8"/>
            </p:custDataLst>
          </p:nvPr>
        </p:nvSpPr>
        <p:spPr>
          <a:xfrm>
            <a:off x="604837" y="1681200"/>
            <a:ext cx="10990800" cy="32112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zh-CN" altLang="en-US" dirty="0"/>
          </a:p>
        </p:txBody>
      </p:sp>
      <p:sp>
        <p:nvSpPr>
          <p:cNvPr id="9" name="文本占位符 8"/>
          <p:cNvSpPr>
            <a:spLocks noGrp="1"/>
          </p:cNvSpPr>
          <p:nvPr>
            <p:ph type="body" sz="quarter" idx="14"/>
            <p:custDataLst>
              <p:tags r:id="rId9"/>
            </p:custDataLst>
          </p:nvPr>
        </p:nvSpPr>
        <p:spPr>
          <a:xfrm>
            <a:off x="594000" y="5180400"/>
            <a:ext cx="11001600" cy="10116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p>
        </p:txBody>
      </p:sp>
    </p:spTree>
    <p:extLst>
      <p:ext uri="{BB962C8B-B14F-4D97-AF65-F5344CB8AC3E}">
        <p14:creationId xmlns:p14="http://schemas.microsoft.com/office/powerpoint/2010/main" val="27831648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导航">
    <p:spTree>
      <p:nvGrpSpPr>
        <p:cNvPr id="1" name=""/>
        <p:cNvGrpSpPr/>
        <p:nvPr/>
      </p:nvGrpSpPr>
      <p:grpSpPr>
        <a:xfrm>
          <a:off x="0" y="0"/>
          <a:ext cx="0" cy="0"/>
          <a:chOff x="0" y="0"/>
          <a:chExt cx="0" cy="0"/>
        </a:xfrm>
      </p:grpSpPr>
      <p:sp>
        <p:nvSpPr>
          <p:cNvPr id="10" name="矩形 9"/>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dirty="0">
              <a:solidFill>
                <a:schemeClr val="tx1">
                  <a:lumMod val="85000"/>
                  <a:lumOff val="15000"/>
                </a:schemeClr>
              </a:solidFill>
              <a:latin typeface="Arial" panose="020B0604020202020204" pitchFamily="34" charset="0"/>
              <a:ea typeface="微软雅黑" panose="020B0503020204020204" charset="-122"/>
              <a:sym typeface="+mn-ea"/>
            </a:endParaRPr>
          </a:p>
        </p:txBody>
      </p:sp>
      <p:sp>
        <p:nvSpPr>
          <p:cNvPr id="2" name="标题 1"/>
          <p:cNvSpPr>
            <a:spLocks noGrp="1"/>
          </p:cNvSpPr>
          <p:nvPr>
            <p:ph type="title"/>
            <p:custDataLst>
              <p:tags r:id="rId2"/>
            </p:custDataLst>
          </p:nvPr>
        </p:nvSpPr>
        <p:spPr>
          <a:xfrm>
            <a:off x="579600" y="237600"/>
            <a:ext cx="11037600" cy="441964"/>
          </a:xfrm>
        </p:spPr>
        <p:txBody>
          <a:bodyPr lIns="90000" tIns="46800" rIns="90000" bIns="46800">
            <a:normAutofit/>
          </a:bodyPr>
          <a:lstStyle>
            <a:lvl1pPr marL="0" indent="0">
              <a:buFont typeface="Arial" panose="020B0604020202020204" pitchFamily="34" charset="0"/>
              <a:buNone/>
              <a:defRPr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EBB24AF2-3B9B-4617-8280-66E9C3C71EC6}" type="datetimeFigureOut">
              <a:rPr lang="zh-CN" altLang="en-US" smtClean="0"/>
              <a:t>2025/10/8</a:t>
            </a:fld>
            <a:endParaRPr lang="zh-CN" altLang="en-US"/>
          </a:p>
        </p:txBody>
      </p:sp>
      <p:sp>
        <p:nvSpPr>
          <p:cNvPr id="4" name="页脚占位符 3"/>
          <p:cNvSpPr>
            <a:spLocks noGrp="1"/>
          </p:cNvSpPr>
          <p:nvPr>
            <p:ph type="ftr" sz="quarter" idx="11"/>
            <p:custDataLst>
              <p:tags r:id="rId4"/>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5"/>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FBEA6492-5678-4D14-87D4-15F5C0D84010}" type="slidenum">
              <a:rPr lang="zh-CN" altLang="en-US" smtClean="0"/>
              <a:t>‹#›</a:t>
            </a:fld>
            <a:endParaRPr lang="zh-CN" altLang="en-US"/>
          </a:p>
        </p:txBody>
      </p:sp>
      <p:sp>
        <p:nvSpPr>
          <p:cNvPr id="7" name="内容占位符 6"/>
          <p:cNvSpPr>
            <a:spLocks noGrp="1"/>
          </p:cNvSpPr>
          <p:nvPr>
            <p:ph sz="quarter" idx="13"/>
            <p:custDataLst>
              <p:tags r:id="rId6"/>
            </p:custDataLst>
          </p:nvPr>
        </p:nvSpPr>
        <p:spPr>
          <a:xfrm>
            <a:off x="579600" y="1663200"/>
            <a:ext cx="5342400" cy="28944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zh-CN" altLang="en-US" dirty="0"/>
          </a:p>
        </p:txBody>
      </p:sp>
      <p:sp>
        <p:nvSpPr>
          <p:cNvPr id="9" name="内容占位符 8"/>
          <p:cNvSpPr>
            <a:spLocks noGrp="1"/>
          </p:cNvSpPr>
          <p:nvPr>
            <p:ph sz="quarter" idx="14"/>
            <p:custDataLst>
              <p:tags r:id="rId7"/>
            </p:custDataLst>
          </p:nvPr>
        </p:nvSpPr>
        <p:spPr>
          <a:xfrm>
            <a:off x="6242400" y="1663200"/>
            <a:ext cx="5367600" cy="28944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zh-CN" altLang="en-US" dirty="0"/>
          </a:p>
        </p:txBody>
      </p:sp>
      <p:sp>
        <p:nvSpPr>
          <p:cNvPr id="11" name="文本占位符 10"/>
          <p:cNvSpPr>
            <a:spLocks noGrp="1"/>
          </p:cNvSpPr>
          <p:nvPr>
            <p:ph type="body" sz="quarter" idx="15"/>
            <p:custDataLst>
              <p:tags r:id="rId8"/>
            </p:custDataLst>
          </p:nvPr>
        </p:nvSpPr>
        <p:spPr>
          <a:xfrm>
            <a:off x="572400" y="4816800"/>
            <a:ext cx="5342400" cy="7812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9"/>
            </p:custDataLst>
          </p:nvPr>
        </p:nvSpPr>
        <p:spPr>
          <a:xfrm>
            <a:off x="6253200" y="4813200"/>
            <a:ext cx="5367600" cy="7812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p>
        </p:txBody>
      </p:sp>
      <p:grpSp>
        <p:nvGrpSpPr>
          <p:cNvPr id="19" name="组合 18"/>
          <p:cNvGrpSpPr/>
          <p:nvPr>
            <p:custDataLst>
              <p:tags r:id="rId10"/>
            </p:custDataLst>
          </p:nvPr>
        </p:nvGrpSpPr>
        <p:grpSpPr>
          <a:xfrm flipH="1">
            <a:off x="11129043" y="317149"/>
            <a:ext cx="976314" cy="307818"/>
            <a:chOff x="7177184" y="4307561"/>
            <a:chExt cx="976314" cy="307818"/>
          </a:xfrm>
        </p:grpSpPr>
        <p:sp>
          <p:nvSpPr>
            <p:cNvPr id="6" name="等腰三角形 5"/>
            <p:cNvSpPr/>
            <p:nvPr>
              <p:custDataLst>
                <p:tags r:id="rId11"/>
              </p:custDataLst>
            </p:nvPr>
          </p:nvSpPr>
          <p:spPr>
            <a:xfrm rot="5400000" flipH="1">
              <a:off x="7887012" y="4348893"/>
              <a:ext cx="307818" cy="225154"/>
            </a:xfrm>
            <a:custGeom>
              <a:avLst/>
              <a:gdLst>
                <a:gd name="connsiteX0" fmla="*/ 0 w 482721"/>
                <a:gd name="connsiteY0" fmla="*/ 353086 h 353086"/>
                <a:gd name="connsiteX1" fmla="*/ 241361 w 482721"/>
                <a:gd name="connsiteY1" fmla="*/ 0 h 353086"/>
                <a:gd name="connsiteX2" fmla="*/ 482721 w 482721"/>
                <a:gd name="connsiteY2" fmla="*/ 353086 h 353086"/>
                <a:gd name="connsiteX3" fmla="*/ 0 w 482721"/>
                <a:gd name="connsiteY3" fmla="*/ 353086 h 353086"/>
                <a:gd name="connsiteX0-1" fmla="*/ 0 w 482721"/>
                <a:gd name="connsiteY0-2" fmla="*/ 353086 h 353086"/>
                <a:gd name="connsiteX1-3" fmla="*/ 241361 w 482721"/>
                <a:gd name="connsiteY1-4" fmla="*/ 0 h 353086"/>
                <a:gd name="connsiteX2-5" fmla="*/ 482721 w 482721"/>
                <a:gd name="connsiteY2-6" fmla="*/ 353086 h 353086"/>
                <a:gd name="connsiteX3-7" fmla="*/ 235390 w 482721"/>
                <a:gd name="connsiteY3-8" fmla="*/ 353086 h 353086"/>
                <a:gd name="connsiteX4" fmla="*/ 0 w 482721"/>
                <a:gd name="connsiteY4" fmla="*/ 353086 h 353086"/>
                <a:gd name="connsiteX0-9" fmla="*/ 0 w 482721"/>
                <a:gd name="connsiteY0-10" fmla="*/ 353086 h 353086"/>
                <a:gd name="connsiteX1-11" fmla="*/ 241361 w 482721"/>
                <a:gd name="connsiteY1-12" fmla="*/ 0 h 353086"/>
                <a:gd name="connsiteX2-13" fmla="*/ 482721 w 482721"/>
                <a:gd name="connsiteY2-14" fmla="*/ 353086 h 353086"/>
                <a:gd name="connsiteX3-15" fmla="*/ 217283 w 482721"/>
                <a:gd name="connsiteY3-16" fmla="*/ 226338 h 353086"/>
                <a:gd name="connsiteX4-17" fmla="*/ 0 w 482721"/>
                <a:gd name="connsiteY4-18" fmla="*/ 353086 h 353086"/>
                <a:gd name="connsiteX0-19" fmla="*/ 0 w 482721"/>
                <a:gd name="connsiteY0-20" fmla="*/ 353086 h 353086"/>
                <a:gd name="connsiteX1-21" fmla="*/ 241361 w 482721"/>
                <a:gd name="connsiteY1-22" fmla="*/ 0 h 353086"/>
                <a:gd name="connsiteX2-23" fmla="*/ 482721 w 482721"/>
                <a:gd name="connsiteY2-24" fmla="*/ 353086 h 353086"/>
                <a:gd name="connsiteX3-25" fmla="*/ 244443 w 482721"/>
                <a:gd name="connsiteY3-26" fmla="*/ 226338 h 353086"/>
                <a:gd name="connsiteX4-27" fmla="*/ 0 w 482721"/>
                <a:gd name="connsiteY4-28" fmla="*/ 353086 h 353086"/>
              </a:gdLst>
              <a:ah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482721" h="353086">
                  <a:moveTo>
                    <a:pt x="0" y="353086"/>
                  </a:moveTo>
                  <a:lnTo>
                    <a:pt x="241361" y="0"/>
                  </a:lnTo>
                  <a:lnTo>
                    <a:pt x="482721" y="353086"/>
                  </a:lnTo>
                  <a:lnTo>
                    <a:pt x="244443" y="226338"/>
                  </a:lnTo>
                  <a:lnTo>
                    <a:pt x="0" y="353086"/>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charset="-122"/>
              </a:endParaRPr>
            </a:p>
          </p:txBody>
        </p:sp>
        <p:sp>
          <p:nvSpPr>
            <p:cNvPr id="12" name="等腰三角形 5"/>
            <p:cNvSpPr/>
            <p:nvPr>
              <p:custDataLst>
                <p:tags r:id="rId12"/>
              </p:custDataLst>
            </p:nvPr>
          </p:nvSpPr>
          <p:spPr>
            <a:xfrm rot="5400000" flipH="1">
              <a:off x="7511432" y="4348893"/>
              <a:ext cx="307818" cy="225154"/>
            </a:xfrm>
            <a:custGeom>
              <a:avLst/>
              <a:gdLst>
                <a:gd name="connsiteX0" fmla="*/ 0 w 482721"/>
                <a:gd name="connsiteY0" fmla="*/ 353086 h 353086"/>
                <a:gd name="connsiteX1" fmla="*/ 241361 w 482721"/>
                <a:gd name="connsiteY1" fmla="*/ 0 h 353086"/>
                <a:gd name="connsiteX2" fmla="*/ 482721 w 482721"/>
                <a:gd name="connsiteY2" fmla="*/ 353086 h 353086"/>
                <a:gd name="connsiteX3" fmla="*/ 0 w 482721"/>
                <a:gd name="connsiteY3" fmla="*/ 353086 h 353086"/>
                <a:gd name="connsiteX0-1" fmla="*/ 0 w 482721"/>
                <a:gd name="connsiteY0-2" fmla="*/ 353086 h 353086"/>
                <a:gd name="connsiteX1-3" fmla="*/ 241361 w 482721"/>
                <a:gd name="connsiteY1-4" fmla="*/ 0 h 353086"/>
                <a:gd name="connsiteX2-5" fmla="*/ 482721 w 482721"/>
                <a:gd name="connsiteY2-6" fmla="*/ 353086 h 353086"/>
                <a:gd name="connsiteX3-7" fmla="*/ 235390 w 482721"/>
                <a:gd name="connsiteY3-8" fmla="*/ 353086 h 353086"/>
                <a:gd name="connsiteX4" fmla="*/ 0 w 482721"/>
                <a:gd name="connsiteY4" fmla="*/ 353086 h 353086"/>
                <a:gd name="connsiteX0-9" fmla="*/ 0 w 482721"/>
                <a:gd name="connsiteY0-10" fmla="*/ 353086 h 353086"/>
                <a:gd name="connsiteX1-11" fmla="*/ 241361 w 482721"/>
                <a:gd name="connsiteY1-12" fmla="*/ 0 h 353086"/>
                <a:gd name="connsiteX2-13" fmla="*/ 482721 w 482721"/>
                <a:gd name="connsiteY2-14" fmla="*/ 353086 h 353086"/>
                <a:gd name="connsiteX3-15" fmla="*/ 217283 w 482721"/>
                <a:gd name="connsiteY3-16" fmla="*/ 226338 h 353086"/>
                <a:gd name="connsiteX4-17" fmla="*/ 0 w 482721"/>
                <a:gd name="connsiteY4-18" fmla="*/ 353086 h 353086"/>
                <a:gd name="connsiteX0-19" fmla="*/ 0 w 482721"/>
                <a:gd name="connsiteY0-20" fmla="*/ 353086 h 353086"/>
                <a:gd name="connsiteX1-21" fmla="*/ 241361 w 482721"/>
                <a:gd name="connsiteY1-22" fmla="*/ 0 h 353086"/>
                <a:gd name="connsiteX2-23" fmla="*/ 482721 w 482721"/>
                <a:gd name="connsiteY2-24" fmla="*/ 353086 h 353086"/>
                <a:gd name="connsiteX3-25" fmla="*/ 244443 w 482721"/>
                <a:gd name="connsiteY3-26" fmla="*/ 226338 h 353086"/>
                <a:gd name="connsiteX4-27" fmla="*/ 0 w 482721"/>
                <a:gd name="connsiteY4-28" fmla="*/ 353086 h 353086"/>
              </a:gdLst>
              <a:ah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482721" h="353086">
                  <a:moveTo>
                    <a:pt x="0" y="353086"/>
                  </a:moveTo>
                  <a:lnTo>
                    <a:pt x="241361" y="0"/>
                  </a:lnTo>
                  <a:lnTo>
                    <a:pt x="482721" y="353086"/>
                  </a:lnTo>
                  <a:lnTo>
                    <a:pt x="244443" y="226338"/>
                  </a:lnTo>
                  <a:lnTo>
                    <a:pt x="0" y="353086"/>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charset="-122"/>
              </a:endParaRPr>
            </a:p>
          </p:txBody>
        </p:sp>
        <p:sp>
          <p:nvSpPr>
            <p:cNvPr id="14" name="等腰三角形 5"/>
            <p:cNvSpPr/>
            <p:nvPr>
              <p:custDataLst>
                <p:tags r:id="rId13"/>
              </p:custDataLst>
            </p:nvPr>
          </p:nvSpPr>
          <p:spPr>
            <a:xfrm rot="5400000" flipH="1">
              <a:off x="7135852" y="4348893"/>
              <a:ext cx="307818" cy="225154"/>
            </a:xfrm>
            <a:custGeom>
              <a:avLst/>
              <a:gdLst>
                <a:gd name="connsiteX0" fmla="*/ 0 w 482721"/>
                <a:gd name="connsiteY0" fmla="*/ 353086 h 353086"/>
                <a:gd name="connsiteX1" fmla="*/ 241361 w 482721"/>
                <a:gd name="connsiteY1" fmla="*/ 0 h 353086"/>
                <a:gd name="connsiteX2" fmla="*/ 482721 w 482721"/>
                <a:gd name="connsiteY2" fmla="*/ 353086 h 353086"/>
                <a:gd name="connsiteX3" fmla="*/ 0 w 482721"/>
                <a:gd name="connsiteY3" fmla="*/ 353086 h 353086"/>
                <a:gd name="connsiteX0-1" fmla="*/ 0 w 482721"/>
                <a:gd name="connsiteY0-2" fmla="*/ 353086 h 353086"/>
                <a:gd name="connsiteX1-3" fmla="*/ 241361 w 482721"/>
                <a:gd name="connsiteY1-4" fmla="*/ 0 h 353086"/>
                <a:gd name="connsiteX2-5" fmla="*/ 482721 w 482721"/>
                <a:gd name="connsiteY2-6" fmla="*/ 353086 h 353086"/>
                <a:gd name="connsiteX3-7" fmla="*/ 235390 w 482721"/>
                <a:gd name="connsiteY3-8" fmla="*/ 353086 h 353086"/>
                <a:gd name="connsiteX4" fmla="*/ 0 w 482721"/>
                <a:gd name="connsiteY4" fmla="*/ 353086 h 353086"/>
                <a:gd name="connsiteX0-9" fmla="*/ 0 w 482721"/>
                <a:gd name="connsiteY0-10" fmla="*/ 353086 h 353086"/>
                <a:gd name="connsiteX1-11" fmla="*/ 241361 w 482721"/>
                <a:gd name="connsiteY1-12" fmla="*/ 0 h 353086"/>
                <a:gd name="connsiteX2-13" fmla="*/ 482721 w 482721"/>
                <a:gd name="connsiteY2-14" fmla="*/ 353086 h 353086"/>
                <a:gd name="connsiteX3-15" fmla="*/ 217283 w 482721"/>
                <a:gd name="connsiteY3-16" fmla="*/ 226338 h 353086"/>
                <a:gd name="connsiteX4-17" fmla="*/ 0 w 482721"/>
                <a:gd name="connsiteY4-18" fmla="*/ 353086 h 353086"/>
                <a:gd name="connsiteX0-19" fmla="*/ 0 w 482721"/>
                <a:gd name="connsiteY0-20" fmla="*/ 353086 h 353086"/>
                <a:gd name="connsiteX1-21" fmla="*/ 241361 w 482721"/>
                <a:gd name="connsiteY1-22" fmla="*/ 0 h 353086"/>
                <a:gd name="connsiteX2-23" fmla="*/ 482721 w 482721"/>
                <a:gd name="connsiteY2-24" fmla="*/ 353086 h 353086"/>
                <a:gd name="connsiteX3-25" fmla="*/ 244443 w 482721"/>
                <a:gd name="connsiteY3-26" fmla="*/ 226338 h 353086"/>
                <a:gd name="connsiteX4-27" fmla="*/ 0 w 482721"/>
                <a:gd name="connsiteY4-28" fmla="*/ 353086 h 353086"/>
              </a:gdLst>
              <a:ah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482721" h="353086">
                  <a:moveTo>
                    <a:pt x="0" y="353086"/>
                  </a:moveTo>
                  <a:lnTo>
                    <a:pt x="241361" y="0"/>
                  </a:lnTo>
                  <a:lnTo>
                    <a:pt x="482721" y="353086"/>
                  </a:lnTo>
                  <a:lnTo>
                    <a:pt x="244443" y="226338"/>
                  </a:lnTo>
                  <a:lnTo>
                    <a:pt x="0" y="353086"/>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charset="-122"/>
              </a:endParaRPr>
            </a:p>
          </p:txBody>
        </p:sp>
      </p:grpSp>
    </p:spTree>
    <p:extLst>
      <p:ext uri="{BB962C8B-B14F-4D97-AF65-F5344CB8AC3E}">
        <p14:creationId xmlns:p14="http://schemas.microsoft.com/office/powerpoint/2010/main" val="44484357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腰带">
    <p:spTree>
      <p:nvGrpSpPr>
        <p:cNvPr id="1" name=""/>
        <p:cNvGrpSpPr/>
        <p:nvPr/>
      </p:nvGrpSpPr>
      <p:grpSpPr>
        <a:xfrm>
          <a:off x="0" y="0"/>
          <a:ext cx="0" cy="0"/>
          <a:chOff x="0" y="0"/>
          <a:chExt cx="0" cy="0"/>
        </a:xfrm>
      </p:grpSpPr>
      <p:sp>
        <p:nvSpPr>
          <p:cNvPr id="17" name="圆角矩形 7"/>
          <p:cNvSpPr/>
          <p:nvPr>
            <p:custDataLst>
              <p:tags r:id="rId1"/>
            </p:custDataLst>
          </p:nvPr>
        </p:nvSpPr>
        <p:spPr>
          <a:xfrm>
            <a:off x="193040" y="182880"/>
            <a:ext cx="11805285" cy="6491605"/>
          </a:xfrm>
          <a:prstGeom prst="roundRect">
            <a:avLst>
              <a:gd name="adj" fmla="val 172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charset="-122"/>
            </a:endParaRPr>
          </a:p>
        </p:txBody>
      </p:sp>
      <p:sp>
        <p:nvSpPr>
          <p:cNvPr id="10" name="矩形 9"/>
          <p:cNvSpPr/>
          <p:nvPr>
            <p:custDataLst>
              <p:tags r:id="rId2"/>
            </p:custDataLst>
          </p:nvPr>
        </p:nvSpPr>
        <p:spPr>
          <a:xfrm>
            <a:off x="0" y="98638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dirty="0">
              <a:solidFill>
                <a:schemeClr val="tx1">
                  <a:lumMod val="85000"/>
                  <a:lumOff val="15000"/>
                </a:schemeClr>
              </a:solidFill>
              <a:latin typeface="Arial" panose="020B0604020202020204" pitchFamily="34" charset="0"/>
              <a:ea typeface="微软雅黑" panose="020B0503020204020204" charset="-122"/>
              <a:sym typeface="+mn-ea"/>
            </a:endParaRPr>
          </a:p>
        </p:txBody>
      </p:sp>
      <p:sp>
        <p:nvSpPr>
          <p:cNvPr id="12" name="五边形 4"/>
          <p:cNvSpPr/>
          <p:nvPr>
            <p:custDataLst>
              <p:tags r:id="rId3"/>
            </p:custDataLst>
          </p:nvPr>
        </p:nvSpPr>
        <p:spPr>
          <a:xfrm rot="5400000">
            <a:off x="5432425" y="-160020"/>
            <a:ext cx="1327785" cy="164592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五边形 6"/>
          <p:cNvSpPr/>
          <p:nvPr>
            <p:custDataLst>
              <p:tags r:id="rId4"/>
            </p:custDataLst>
          </p:nvPr>
        </p:nvSpPr>
        <p:spPr>
          <a:xfrm rot="16200000" flipV="1">
            <a:off x="5792470" y="5731510"/>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5"/>
            </p:custDataLst>
          </p:nvPr>
        </p:nvSpPr>
        <p:spPr>
          <a:xfrm>
            <a:off x="1522800" y="1818640"/>
            <a:ext cx="9144000" cy="1907360"/>
          </a:xfrm>
        </p:spPr>
        <p:txBody>
          <a:bodyPr lIns="90000" tIns="46800" rIns="90000" bIns="46800" anchor="b">
            <a:normAutofit/>
          </a:bodyPr>
          <a:lstStyle>
            <a:lvl1pPr marL="0" indent="0" algn="ctr">
              <a:buFont typeface="Arial" panose="020B0604020202020204" pitchFamily="34" charset="0"/>
              <a:buNone/>
              <a:defRPr sz="60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3" name="日期占位符 2"/>
          <p:cNvSpPr>
            <a:spLocks noGrp="1"/>
          </p:cNvSpPr>
          <p:nvPr>
            <p:ph type="dt" sz="half" idx="10"/>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EBB24AF2-3B9B-4617-8280-66E9C3C71EC6}" type="datetimeFigureOut">
              <a:rPr lang="zh-CN" altLang="en-US" smtClean="0"/>
              <a:t>2025/10/8</a:t>
            </a:fld>
            <a:endParaRPr lang="zh-CN" altLang="en-US"/>
          </a:p>
        </p:txBody>
      </p:sp>
      <p:sp>
        <p:nvSpPr>
          <p:cNvPr id="4" name="页脚占位符 3"/>
          <p:cNvSpPr>
            <a:spLocks noGrp="1"/>
          </p:cNvSpPr>
          <p:nvPr>
            <p:ph type="ftr" sz="quarter" idx="11"/>
            <p:custDataLst>
              <p:tags r:id="rId7"/>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FBEA6492-5678-4D14-87D4-15F5C0D84010}" type="slidenum">
              <a:rPr lang="zh-CN" altLang="en-US" smtClean="0"/>
              <a:t>‹#›</a:t>
            </a:fld>
            <a:endParaRPr lang="zh-CN" altLang="en-US"/>
          </a:p>
        </p:txBody>
      </p:sp>
      <p:sp>
        <p:nvSpPr>
          <p:cNvPr id="7" name="文本占位符 6"/>
          <p:cNvSpPr>
            <a:spLocks noGrp="1"/>
          </p:cNvSpPr>
          <p:nvPr>
            <p:ph type="body" sz="quarter" idx="13"/>
            <p:custDataLst>
              <p:tags r:id="rId9"/>
            </p:custDataLst>
          </p:nvPr>
        </p:nvSpPr>
        <p:spPr>
          <a:xfrm>
            <a:off x="1522413" y="3862800"/>
            <a:ext cx="9144000" cy="1656000"/>
          </a:xfrm>
        </p:spPr>
        <p:txBody>
          <a:bodyPr lIns="90000" tIns="46800" rIns="90000" bIns="46800">
            <a:normAutofit/>
          </a:bodyPr>
          <a:lstStyle>
            <a:lvl1pPr marL="0" indent="0" algn="ctr">
              <a:buNone/>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p>
        </p:txBody>
      </p:sp>
    </p:spTree>
    <p:extLst>
      <p:ext uri="{BB962C8B-B14F-4D97-AF65-F5344CB8AC3E}">
        <p14:creationId xmlns:p14="http://schemas.microsoft.com/office/powerpoint/2010/main" val="14120000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grpSp>
        <p:nvGrpSpPr>
          <p:cNvPr id="7" name="组合 6"/>
          <p:cNvGrpSpPr/>
          <p:nvPr>
            <p:custDataLst>
              <p:tags r:id="rId1"/>
            </p:custDataLst>
          </p:nvPr>
        </p:nvGrpSpPr>
        <p:grpSpPr>
          <a:xfrm>
            <a:off x="294286" y="-27771"/>
            <a:ext cx="11755418" cy="6611091"/>
            <a:chOff x="294286" y="-27771"/>
            <a:chExt cx="11755418" cy="6611091"/>
          </a:xfrm>
        </p:grpSpPr>
        <p:grpSp>
          <p:nvGrpSpPr>
            <p:cNvPr id="8" name="组合 7"/>
            <p:cNvGrpSpPr/>
            <p:nvPr>
              <p:custDataLst>
                <p:tags r:id="rId7"/>
              </p:custDataLst>
            </p:nvPr>
          </p:nvGrpSpPr>
          <p:grpSpPr>
            <a:xfrm>
              <a:off x="11598965" y="6433146"/>
              <a:ext cx="450739" cy="150174"/>
              <a:chOff x="0" y="3623101"/>
              <a:chExt cx="1405715" cy="468548"/>
            </a:xfrm>
          </p:grpSpPr>
          <p:sp>
            <p:nvSpPr>
              <p:cNvPr id="10" name="菱形 9"/>
              <p:cNvSpPr/>
              <p:nvPr>
                <p:custDataLst>
                  <p:tags r:id="rId9"/>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菱形 10"/>
              <p:cNvSpPr/>
              <p:nvPr>
                <p:custDataLst>
                  <p:tags r:id="rId10"/>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p:custDataLst>
                  <p:tags r:id="rId11"/>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五边形 4"/>
            <p:cNvSpPr/>
            <p:nvPr>
              <p:custDataLst>
                <p:tags r:id="rId8"/>
              </p:custDataLst>
            </p:nvPr>
          </p:nvSpPr>
          <p:spPr>
            <a:xfrm rot="5400000">
              <a:off x="346791" y="-8027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lang="zh-CN" altLang="en-US">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lang="zh-CN" altLang="en-US">
                <a:sym typeface="+mn-ea"/>
              </a:rPr>
              <a:t>单击此处编辑母版文本样式</a:t>
            </a:r>
          </a:p>
          <a:p>
            <a:pPr lvl="1"/>
            <a:r>
              <a:rPr lang="zh-CN" altLang="en-US">
                <a:sym typeface="+mn-ea"/>
              </a:rPr>
              <a:t>二级</a:t>
            </a:r>
          </a:p>
          <a:p>
            <a:pPr lvl="2"/>
            <a:r>
              <a:rPr lang="zh-CN" altLang="en-US">
                <a:sym typeface="+mn-ea"/>
              </a:rPr>
              <a:t>三级</a:t>
            </a:r>
          </a:p>
          <a:p>
            <a:pPr lvl="3"/>
            <a:r>
              <a:rPr lang="zh-CN" altLang="en-US">
                <a:sym typeface="+mn-ea"/>
              </a:rPr>
              <a:t>四级</a:t>
            </a:r>
          </a:p>
          <a:p>
            <a:pPr lvl="4"/>
            <a:r>
              <a:rPr lang="zh-CN" altLang="en-US">
                <a:sym typeface="+mn-ea"/>
              </a:rPr>
              <a:t>五级</a:t>
            </a:r>
            <a:endParaRPr dirty="0">
              <a:sym typeface="+mn-ea"/>
            </a:endParaRPr>
          </a:p>
        </p:txBody>
      </p:sp>
      <p:sp>
        <p:nvSpPr>
          <p:cNvPr id="4" name="日期占位符 3"/>
          <p:cNvSpPr>
            <a:spLocks noGrp="1"/>
          </p:cNvSpPr>
          <p:nvPr>
            <p:ph type="dt" sz="half" idx="10"/>
            <p:custDataLst>
              <p:tags r:id="rId4"/>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EBB24AF2-3B9B-4617-8280-66E9C3C71EC6}" type="datetimeFigureOut">
              <a:rPr lang="zh-CN" altLang="en-US" smtClean="0"/>
              <a:t>2025/10/8</a:t>
            </a:fld>
            <a:endParaRPr lang="zh-CN" altLang="en-US"/>
          </a:p>
        </p:txBody>
      </p:sp>
      <p:sp>
        <p:nvSpPr>
          <p:cNvPr id="5" name="页脚占位符 4"/>
          <p:cNvSpPr>
            <a:spLocks noGrp="1"/>
          </p:cNvSpPr>
          <p:nvPr>
            <p:ph type="ftr" sz="quarter" idx="11"/>
            <p:custDataLst>
              <p:tags r:id="rId5"/>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FBEA6492-5678-4D14-87D4-15F5C0D84010}" type="slidenum">
              <a:rPr lang="zh-CN" altLang="en-US" smtClean="0"/>
              <a:t>‹#›</a:t>
            </a:fld>
            <a:endParaRPr lang="zh-CN" altLang="en-US"/>
          </a:p>
        </p:txBody>
      </p:sp>
    </p:spTree>
    <p:extLst>
      <p:ext uri="{BB962C8B-B14F-4D97-AF65-F5344CB8AC3E}">
        <p14:creationId xmlns:p14="http://schemas.microsoft.com/office/powerpoint/2010/main" val="314535921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结束页_1_3">
    <p:spTree>
      <p:nvGrpSpPr>
        <p:cNvPr id="1" name=""/>
        <p:cNvGrpSpPr/>
        <p:nvPr/>
      </p:nvGrpSpPr>
      <p:grpSpPr>
        <a:xfrm>
          <a:off x="0" y="0"/>
          <a:ext cx="0" cy="0"/>
          <a:chOff x="0" y="0"/>
          <a:chExt cx="0" cy="0"/>
        </a:xfrm>
      </p:grpSpPr>
      <p:sp>
        <p:nvSpPr>
          <p:cNvPr id="8" name="页脚占位符 4"/>
          <p:cNvSpPr>
            <a:spLocks noGrp="1"/>
          </p:cNvSpPr>
          <p:nvPr>
            <p:ph type="ftr" sz="quarter" idx="16385"/>
            <p:custDataLst>
              <p:tags r:id="rId1"/>
            </p:custDataLst>
          </p:nvPr>
        </p:nvSpPr>
        <p:spPr/>
        <p:txBody>
          <a:bodyPr/>
          <a:lstStyle/>
          <a:p>
            <a:endParaRPr lang="zh-CN" altLang="en-US"/>
          </a:p>
        </p:txBody>
      </p:sp>
      <p:sp>
        <p:nvSpPr>
          <p:cNvPr id="9" name="灯片编号占位符 5"/>
          <p:cNvSpPr>
            <a:spLocks noGrp="1"/>
          </p:cNvSpPr>
          <p:nvPr>
            <p:ph type="sldNum" sz="quarter" idx="16386"/>
            <p:custDataLst>
              <p:tags r:id="rId2"/>
            </p:custDataLst>
          </p:nvPr>
        </p:nvSpPr>
        <p:spPr>
          <a:xfrm>
            <a:off x="8610600" y="6356350"/>
            <a:ext cx="2743200" cy="365125"/>
          </a:xfrm>
        </p:spPr>
        <p:txBody>
          <a:bodyPr wrap="square">
            <a:normAutofit/>
          </a:bodyPr>
          <a:lstStyle/>
          <a:p>
            <a:fld id="{FBEA6492-5678-4D14-87D4-15F5C0D84010}" type="slidenum">
              <a:rPr lang="zh-CN" altLang="en-US" smtClean="0"/>
              <a:t>‹#›</a:t>
            </a:fld>
            <a:endParaRPr lang="zh-CN" altLang="en-US"/>
          </a:p>
        </p:txBody>
      </p:sp>
      <p:sp>
        <p:nvSpPr>
          <p:cNvPr id="153" name="任意多边形: 形状 37"/>
          <p:cNvSpPr/>
          <p:nvPr>
            <p:custDataLst>
              <p:tags r:id="rId3"/>
            </p:custDataLst>
          </p:nvPr>
        </p:nvSpPr>
        <p:spPr>
          <a:xfrm>
            <a:off x="0" y="4316095"/>
            <a:ext cx="235585" cy="142875"/>
          </a:xfrm>
          <a:custGeom>
            <a:avLst/>
            <a:gdLst>
              <a:gd name="connsiteX0" fmla="*/ 0 w 371"/>
              <a:gd name="connsiteY0" fmla="*/ 225 h 225"/>
              <a:gd name="connsiteX1" fmla="*/ 371 w 371"/>
              <a:gd name="connsiteY1" fmla="*/ 0 h 225"/>
            </a:gdLst>
            <a:ahLst/>
            <a:cxnLst>
              <a:cxn ang="0">
                <a:pos x="connsiteX0" y="connsiteY0"/>
              </a:cxn>
              <a:cxn ang="0">
                <a:pos x="connsiteX1" y="connsiteY1"/>
              </a:cxn>
            </a:cxnLst>
            <a:rect l="l" t="t" r="r" b="b"/>
            <a:pathLst>
              <a:path w="371" h="225">
                <a:moveTo>
                  <a:pt x="0" y="225"/>
                </a:moveTo>
                <a:lnTo>
                  <a:pt x="371" y="0"/>
                </a:lnTo>
              </a:path>
            </a:pathLst>
          </a:custGeom>
          <a:ln w="95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solidFill>
                <a:schemeClr val="tx1"/>
              </a:solidFill>
            </a:endParaRPr>
          </a:p>
        </p:txBody>
      </p:sp>
      <p:sp>
        <p:nvSpPr>
          <p:cNvPr id="167" name="任意多边形: 形状 37"/>
          <p:cNvSpPr/>
          <p:nvPr>
            <p:custDataLst>
              <p:tags r:id="rId4"/>
            </p:custDataLst>
          </p:nvPr>
        </p:nvSpPr>
        <p:spPr>
          <a:xfrm>
            <a:off x="0" y="4511675"/>
            <a:ext cx="235585" cy="142875"/>
          </a:xfrm>
          <a:custGeom>
            <a:avLst/>
            <a:gdLst>
              <a:gd name="connsiteX0" fmla="*/ 0 w 371"/>
              <a:gd name="connsiteY0" fmla="*/ 225 h 225"/>
              <a:gd name="connsiteX1" fmla="*/ 371 w 371"/>
              <a:gd name="connsiteY1" fmla="*/ 0 h 225"/>
            </a:gdLst>
            <a:ahLst/>
            <a:cxnLst>
              <a:cxn ang="0">
                <a:pos x="connsiteX0" y="connsiteY0"/>
              </a:cxn>
              <a:cxn ang="0">
                <a:pos x="connsiteX1" y="connsiteY1"/>
              </a:cxn>
            </a:cxnLst>
            <a:rect l="l" t="t" r="r" b="b"/>
            <a:pathLst>
              <a:path w="371" h="225">
                <a:moveTo>
                  <a:pt x="0" y="225"/>
                </a:moveTo>
                <a:lnTo>
                  <a:pt x="371" y="0"/>
                </a:lnTo>
              </a:path>
            </a:pathLst>
          </a:custGeom>
          <a:ln w="95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solidFill>
                <a:schemeClr val="tx1"/>
              </a:solidFill>
            </a:endParaRPr>
          </a:p>
        </p:txBody>
      </p:sp>
      <p:sp>
        <p:nvSpPr>
          <p:cNvPr id="168" name="任意多边形: 形状 37"/>
          <p:cNvSpPr/>
          <p:nvPr>
            <p:custDataLst>
              <p:tags r:id="rId5"/>
            </p:custDataLst>
          </p:nvPr>
        </p:nvSpPr>
        <p:spPr>
          <a:xfrm>
            <a:off x="0" y="4707890"/>
            <a:ext cx="235585" cy="142875"/>
          </a:xfrm>
          <a:custGeom>
            <a:avLst/>
            <a:gdLst>
              <a:gd name="connsiteX0" fmla="*/ 0 w 371"/>
              <a:gd name="connsiteY0" fmla="*/ 225 h 225"/>
              <a:gd name="connsiteX1" fmla="*/ 371 w 371"/>
              <a:gd name="connsiteY1" fmla="*/ 0 h 225"/>
            </a:gdLst>
            <a:ahLst/>
            <a:cxnLst>
              <a:cxn ang="0">
                <a:pos x="connsiteX0" y="connsiteY0"/>
              </a:cxn>
              <a:cxn ang="0">
                <a:pos x="connsiteX1" y="connsiteY1"/>
              </a:cxn>
            </a:cxnLst>
            <a:rect l="l" t="t" r="r" b="b"/>
            <a:pathLst>
              <a:path w="371" h="225">
                <a:moveTo>
                  <a:pt x="0" y="225"/>
                </a:moveTo>
                <a:lnTo>
                  <a:pt x="371" y="0"/>
                </a:lnTo>
              </a:path>
            </a:pathLst>
          </a:custGeom>
          <a:ln w="95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solidFill>
                <a:schemeClr val="tx1"/>
              </a:solidFill>
            </a:endParaRPr>
          </a:p>
        </p:txBody>
      </p:sp>
      <p:sp>
        <p:nvSpPr>
          <p:cNvPr id="169" name="任意多边形: 形状 37"/>
          <p:cNvSpPr/>
          <p:nvPr>
            <p:custDataLst>
              <p:tags r:id="rId6"/>
            </p:custDataLst>
          </p:nvPr>
        </p:nvSpPr>
        <p:spPr>
          <a:xfrm>
            <a:off x="0" y="4903470"/>
            <a:ext cx="235585" cy="142875"/>
          </a:xfrm>
          <a:custGeom>
            <a:avLst/>
            <a:gdLst>
              <a:gd name="connsiteX0" fmla="*/ 0 w 371"/>
              <a:gd name="connsiteY0" fmla="*/ 225 h 225"/>
              <a:gd name="connsiteX1" fmla="*/ 371 w 371"/>
              <a:gd name="connsiteY1" fmla="*/ 0 h 225"/>
            </a:gdLst>
            <a:ahLst/>
            <a:cxnLst>
              <a:cxn ang="0">
                <a:pos x="connsiteX0" y="connsiteY0"/>
              </a:cxn>
              <a:cxn ang="0">
                <a:pos x="connsiteX1" y="connsiteY1"/>
              </a:cxn>
            </a:cxnLst>
            <a:rect l="l" t="t" r="r" b="b"/>
            <a:pathLst>
              <a:path w="371" h="225">
                <a:moveTo>
                  <a:pt x="0" y="225"/>
                </a:moveTo>
                <a:lnTo>
                  <a:pt x="371" y="0"/>
                </a:lnTo>
              </a:path>
            </a:pathLst>
          </a:custGeom>
          <a:ln w="95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solidFill>
                <a:schemeClr val="tx1"/>
              </a:solidFill>
            </a:endParaRPr>
          </a:p>
        </p:txBody>
      </p:sp>
      <p:sp>
        <p:nvSpPr>
          <p:cNvPr id="170" name="任意多边形: 形状 37"/>
          <p:cNvSpPr/>
          <p:nvPr>
            <p:custDataLst>
              <p:tags r:id="rId7"/>
            </p:custDataLst>
          </p:nvPr>
        </p:nvSpPr>
        <p:spPr>
          <a:xfrm>
            <a:off x="0" y="5099685"/>
            <a:ext cx="235585" cy="142875"/>
          </a:xfrm>
          <a:custGeom>
            <a:avLst/>
            <a:gdLst>
              <a:gd name="connsiteX0" fmla="*/ 0 w 371"/>
              <a:gd name="connsiteY0" fmla="*/ 225 h 225"/>
              <a:gd name="connsiteX1" fmla="*/ 371 w 371"/>
              <a:gd name="connsiteY1" fmla="*/ 0 h 225"/>
            </a:gdLst>
            <a:ahLst/>
            <a:cxnLst>
              <a:cxn ang="0">
                <a:pos x="connsiteX0" y="connsiteY0"/>
              </a:cxn>
              <a:cxn ang="0">
                <a:pos x="connsiteX1" y="connsiteY1"/>
              </a:cxn>
            </a:cxnLst>
            <a:rect l="l" t="t" r="r" b="b"/>
            <a:pathLst>
              <a:path w="371" h="225">
                <a:moveTo>
                  <a:pt x="0" y="225"/>
                </a:moveTo>
                <a:lnTo>
                  <a:pt x="371" y="0"/>
                </a:lnTo>
              </a:path>
            </a:pathLst>
          </a:custGeom>
          <a:ln w="95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solidFill>
                <a:schemeClr val="tx1"/>
              </a:solidFill>
            </a:endParaRPr>
          </a:p>
        </p:txBody>
      </p:sp>
      <p:sp>
        <p:nvSpPr>
          <p:cNvPr id="171" name="任意多边形: 形状 37"/>
          <p:cNvSpPr/>
          <p:nvPr>
            <p:custDataLst>
              <p:tags r:id="rId8"/>
            </p:custDataLst>
          </p:nvPr>
        </p:nvSpPr>
        <p:spPr>
          <a:xfrm>
            <a:off x="0" y="5295265"/>
            <a:ext cx="235585" cy="142875"/>
          </a:xfrm>
          <a:custGeom>
            <a:avLst/>
            <a:gdLst>
              <a:gd name="connsiteX0" fmla="*/ 0 w 371"/>
              <a:gd name="connsiteY0" fmla="*/ 225 h 225"/>
              <a:gd name="connsiteX1" fmla="*/ 371 w 371"/>
              <a:gd name="connsiteY1" fmla="*/ 0 h 225"/>
            </a:gdLst>
            <a:ahLst/>
            <a:cxnLst>
              <a:cxn ang="0">
                <a:pos x="connsiteX0" y="connsiteY0"/>
              </a:cxn>
              <a:cxn ang="0">
                <a:pos x="connsiteX1" y="connsiteY1"/>
              </a:cxn>
            </a:cxnLst>
            <a:rect l="l" t="t" r="r" b="b"/>
            <a:pathLst>
              <a:path w="371" h="225">
                <a:moveTo>
                  <a:pt x="0" y="225"/>
                </a:moveTo>
                <a:lnTo>
                  <a:pt x="371" y="0"/>
                </a:lnTo>
              </a:path>
            </a:pathLst>
          </a:custGeom>
          <a:ln w="95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solidFill>
                <a:schemeClr val="tx1"/>
              </a:solidFill>
            </a:endParaRPr>
          </a:p>
        </p:txBody>
      </p:sp>
      <p:sp>
        <p:nvSpPr>
          <p:cNvPr id="172" name="任意多边形: 形状 37"/>
          <p:cNvSpPr/>
          <p:nvPr>
            <p:custDataLst>
              <p:tags r:id="rId9"/>
            </p:custDataLst>
          </p:nvPr>
        </p:nvSpPr>
        <p:spPr>
          <a:xfrm>
            <a:off x="0" y="5491480"/>
            <a:ext cx="235585" cy="142875"/>
          </a:xfrm>
          <a:custGeom>
            <a:avLst/>
            <a:gdLst>
              <a:gd name="connsiteX0" fmla="*/ 0 w 371"/>
              <a:gd name="connsiteY0" fmla="*/ 225 h 225"/>
              <a:gd name="connsiteX1" fmla="*/ 371 w 371"/>
              <a:gd name="connsiteY1" fmla="*/ 0 h 225"/>
            </a:gdLst>
            <a:ahLst/>
            <a:cxnLst>
              <a:cxn ang="0">
                <a:pos x="connsiteX0" y="connsiteY0"/>
              </a:cxn>
              <a:cxn ang="0">
                <a:pos x="connsiteX1" y="connsiteY1"/>
              </a:cxn>
            </a:cxnLst>
            <a:rect l="l" t="t" r="r" b="b"/>
            <a:pathLst>
              <a:path w="371" h="225">
                <a:moveTo>
                  <a:pt x="0" y="225"/>
                </a:moveTo>
                <a:lnTo>
                  <a:pt x="371" y="0"/>
                </a:lnTo>
              </a:path>
            </a:pathLst>
          </a:custGeom>
          <a:ln w="95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solidFill>
                <a:schemeClr val="tx1"/>
              </a:solidFill>
            </a:endParaRPr>
          </a:p>
        </p:txBody>
      </p:sp>
      <p:sp>
        <p:nvSpPr>
          <p:cNvPr id="173" name="任意多边形: 形状 37"/>
          <p:cNvSpPr/>
          <p:nvPr>
            <p:custDataLst>
              <p:tags r:id="rId10"/>
            </p:custDataLst>
          </p:nvPr>
        </p:nvSpPr>
        <p:spPr>
          <a:xfrm>
            <a:off x="0" y="5687060"/>
            <a:ext cx="235585" cy="142875"/>
          </a:xfrm>
          <a:custGeom>
            <a:avLst/>
            <a:gdLst>
              <a:gd name="connsiteX0" fmla="*/ 0 w 371"/>
              <a:gd name="connsiteY0" fmla="*/ 225 h 225"/>
              <a:gd name="connsiteX1" fmla="*/ 371 w 371"/>
              <a:gd name="connsiteY1" fmla="*/ 0 h 225"/>
            </a:gdLst>
            <a:ahLst/>
            <a:cxnLst>
              <a:cxn ang="0">
                <a:pos x="connsiteX0" y="connsiteY0"/>
              </a:cxn>
              <a:cxn ang="0">
                <a:pos x="connsiteX1" y="connsiteY1"/>
              </a:cxn>
            </a:cxnLst>
            <a:rect l="l" t="t" r="r" b="b"/>
            <a:pathLst>
              <a:path w="371" h="225">
                <a:moveTo>
                  <a:pt x="0" y="225"/>
                </a:moveTo>
                <a:lnTo>
                  <a:pt x="371" y="0"/>
                </a:lnTo>
              </a:path>
            </a:pathLst>
          </a:custGeom>
          <a:ln w="95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solidFill>
                <a:schemeClr val="tx1"/>
              </a:solidFill>
            </a:endParaRPr>
          </a:p>
        </p:txBody>
      </p:sp>
      <p:sp>
        <p:nvSpPr>
          <p:cNvPr id="174" name="任意多边形: 形状 37"/>
          <p:cNvSpPr/>
          <p:nvPr>
            <p:custDataLst>
              <p:tags r:id="rId11"/>
            </p:custDataLst>
          </p:nvPr>
        </p:nvSpPr>
        <p:spPr>
          <a:xfrm>
            <a:off x="0" y="5882640"/>
            <a:ext cx="235585" cy="142875"/>
          </a:xfrm>
          <a:custGeom>
            <a:avLst/>
            <a:gdLst>
              <a:gd name="connsiteX0" fmla="*/ 0 w 371"/>
              <a:gd name="connsiteY0" fmla="*/ 225 h 225"/>
              <a:gd name="connsiteX1" fmla="*/ 371 w 371"/>
              <a:gd name="connsiteY1" fmla="*/ 0 h 225"/>
            </a:gdLst>
            <a:ahLst/>
            <a:cxnLst>
              <a:cxn ang="0">
                <a:pos x="connsiteX0" y="connsiteY0"/>
              </a:cxn>
              <a:cxn ang="0">
                <a:pos x="connsiteX1" y="connsiteY1"/>
              </a:cxn>
            </a:cxnLst>
            <a:rect l="l" t="t" r="r" b="b"/>
            <a:pathLst>
              <a:path w="371" h="225">
                <a:moveTo>
                  <a:pt x="0" y="225"/>
                </a:moveTo>
                <a:lnTo>
                  <a:pt x="371" y="0"/>
                </a:lnTo>
              </a:path>
            </a:pathLst>
          </a:custGeom>
          <a:ln w="95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solidFill>
                <a:schemeClr val="tx1"/>
              </a:solidFill>
            </a:endParaRPr>
          </a:p>
        </p:txBody>
      </p:sp>
      <p:sp>
        <p:nvSpPr>
          <p:cNvPr id="175" name="任意多边形: 形状 37"/>
          <p:cNvSpPr/>
          <p:nvPr>
            <p:custDataLst>
              <p:tags r:id="rId12"/>
            </p:custDataLst>
          </p:nvPr>
        </p:nvSpPr>
        <p:spPr>
          <a:xfrm>
            <a:off x="0" y="6078855"/>
            <a:ext cx="235585" cy="142875"/>
          </a:xfrm>
          <a:custGeom>
            <a:avLst/>
            <a:gdLst>
              <a:gd name="connsiteX0" fmla="*/ 0 w 371"/>
              <a:gd name="connsiteY0" fmla="*/ 225 h 225"/>
              <a:gd name="connsiteX1" fmla="*/ 371 w 371"/>
              <a:gd name="connsiteY1" fmla="*/ 0 h 225"/>
            </a:gdLst>
            <a:ahLst/>
            <a:cxnLst>
              <a:cxn ang="0">
                <a:pos x="connsiteX0" y="connsiteY0"/>
              </a:cxn>
              <a:cxn ang="0">
                <a:pos x="connsiteX1" y="connsiteY1"/>
              </a:cxn>
            </a:cxnLst>
            <a:rect l="l" t="t" r="r" b="b"/>
            <a:pathLst>
              <a:path w="371" h="225">
                <a:moveTo>
                  <a:pt x="0" y="225"/>
                </a:moveTo>
                <a:lnTo>
                  <a:pt x="371" y="0"/>
                </a:lnTo>
              </a:path>
            </a:pathLst>
          </a:custGeom>
          <a:ln w="95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solidFill>
                <a:schemeClr val="tx1"/>
              </a:solidFill>
            </a:endParaRPr>
          </a:p>
        </p:txBody>
      </p:sp>
      <p:sp>
        <p:nvSpPr>
          <p:cNvPr id="176" name="任意多边形: 形状 37"/>
          <p:cNvSpPr/>
          <p:nvPr>
            <p:custDataLst>
              <p:tags r:id="rId13"/>
            </p:custDataLst>
          </p:nvPr>
        </p:nvSpPr>
        <p:spPr>
          <a:xfrm>
            <a:off x="0" y="6274435"/>
            <a:ext cx="235585" cy="142875"/>
          </a:xfrm>
          <a:custGeom>
            <a:avLst/>
            <a:gdLst>
              <a:gd name="connsiteX0" fmla="*/ 0 w 371"/>
              <a:gd name="connsiteY0" fmla="*/ 225 h 225"/>
              <a:gd name="connsiteX1" fmla="*/ 371 w 371"/>
              <a:gd name="connsiteY1" fmla="*/ 0 h 225"/>
            </a:gdLst>
            <a:ahLst/>
            <a:cxnLst>
              <a:cxn ang="0">
                <a:pos x="connsiteX0" y="connsiteY0"/>
              </a:cxn>
              <a:cxn ang="0">
                <a:pos x="connsiteX1" y="connsiteY1"/>
              </a:cxn>
            </a:cxnLst>
            <a:rect l="l" t="t" r="r" b="b"/>
            <a:pathLst>
              <a:path w="371" h="225">
                <a:moveTo>
                  <a:pt x="0" y="225"/>
                </a:moveTo>
                <a:lnTo>
                  <a:pt x="371" y="0"/>
                </a:lnTo>
              </a:path>
            </a:pathLst>
          </a:custGeom>
          <a:ln w="95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solidFill>
                <a:schemeClr val="tx1"/>
              </a:solidFill>
            </a:endParaRPr>
          </a:p>
        </p:txBody>
      </p:sp>
      <p:sp>
        <p:nvSpPr>
          <p:cNvPr id="177" name="任意多边形: 形状 37"/>
          <p:cNvSpPr/>
          <p:nvPr>
            <p:custDataLst>
              <p:tags r:id="rId14"/>
            </p:custDataLst>
          </p:nvPr>
        </p:nvSpPr>
        <p:spPr>
          <a:xfrm>
            <a:off x="0" y="6470650"/>
            <a:ext cx="235585" cy="142875"/>
          </a:xfrm>
          <a:custGeom>
            <a:avLst/>
            <a:gdLst>
              <a:gd name="connsiteX0" fmla="*/ 0 w 371"/>
              <a:gd name="connsiteY0" fmla="*/ 225 h 225"/>
              <a:gd name="connsiteX1" fmla="*/ 371 w 371"/>
              <a:gd name="connsiteY1" fmla="*/ 0 h 225"/>
            </a:gdLst>
            <a:ahLst/>
            <a:cxnLst>
              <a:cxn ang="0">
                <a:pos x="connsiteX0" y="connsiteY0"/>
              </a:cxn>
              <a:cxn ang="0">
                <a:pos x="connsiteX1" y="connsiteY1"/>
              </a:cxn>
            </a:cxnLst>
            <a:rect l="l" t="t" r="r" b="b"/>
            <a:pathLst>
              <a:path w="371" h="225">
                <a:moveTo>
                  <a:pt x="0" y="225"/>
                </a:moveTo>
                <a:lnTo>
                  <a:pt x="371" y="0"/>
                </a:lnTo>
              </a:path>
            </a:pathLst>
          </a:custGeom>
          <a:ln w="95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solidFill>
                <a:schemeClr val="tx1"/>
              </a:solidFill>
            </a:endParaRPr>
          </a:p>
        </p:txBody>
      </p:sp>
      <p:sp>
        <p:nvSpPr>
          <p:cNvPr id="178" name="任意多边形: 形状 37"/>
          <p:cNvSpPr/>
          <p:nvPr>
            <p:custDataLst>
              <p:tags r:id="rId15"/>
            </p:custDataLst>
          </p:nvPr>
        </p:nvSpPr>
        <p:spPr>
          <a:xfrm>
            <a:off x="0" y="6666230"/>
            <a:ext cx="235585" cy="142875"/>
          </a:xfrm>
          <a:custGeom>
            <a:avLst/>
            <a:gdLst>
              <a:gd name="connsiteX0" fmla="*/ 0 w 371"/>
              <a:gd name="connsiteY0" fmla="*/ 225 h 225"/>
              <a:gd name="connsiteX1" fmla="*/ 371 w 371"/>
              <a:gd name="connsiteY1" fmla="*/ 0 h 225"/>
            </a:gdLst>
            <a:ahLst/>
            <a:cxnLst>
              <a:cxn ang="0">
                <a:pos x="connsiteX0" y="connsiteY0"/>
              </a:cxn>
              <a:cxn ang="0">
                <a:pos x="connsiteX1" y="connsiteY1"/>
              </a:cxn>
            </a:cxnLst>
            <a:rect l="l" t="t" r="r" b="b"/>
            <a:pathLst>
              <a:path w="371" h="225">
                <a:moveTo>
                  <a:pt x="0" y="225"/>
                </a:moveTo>
                <a:lnTo>
                  <a:pt x="371" y="0"/>
                </a:lnTo>
              </a:path>
            </a:pathLst>
          </a:custGeom>
          <a:ln w="95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solidFill>
                <a:schemeClr val="tx1"/>
              </a:solidFill>
            </a:endParaRPr>
          </a:p>
        </p:txBody>
      </p:sp>
      <p:sp>
        <p:nvSpPr>
          <p:cNvPr id="190" name="日期占位符 189"/>
          <p:cNvSpPr>
            <a:spLocks noGrp="1"/>
          </p:cNvSpPr>
          <p:nvPr>
            <p:ph type="dt" sz="half" idx="16387"/>
            <p:custDataLst>
              <p:tags r:id="rId16"/>
            </p:custDataLst>
          </p:nvPr>
        </p:nvSpPr>
        <p:spPr/>
        <p:txBody>
          <a:bodyPr wrap="square">
            <a:normAutofit/>
          </a:bodyPr>
          <a:lstStyle/>
          <a:p>
            <a:fld id="{EBB24AF2-3B9B-4617-8280-66E9C3C71EC6}" type="datetimeFigureOut">
              <a:rPr lang="zh-CN" altLang="en-US" smtClean="0"/>
              <a:t>2025/10/8</a:t>
            </a:fld>
            <a:endParaRPr lang="zh-CN" altLang="en-US"/>
          </a:p>
        </p:txBody>
      </p:sp>
      <p:sp>
        <p:nvSpPr>
          <p:cNvPr id="62" name="任意多边形: 形状 306"/>
          <p:cNvSpPr/>
          <p:nvPr>
            <p:custDataLst>
              <p:tags r:id="rId17"/>
            </p:custDataLst>
          </p:nvPr>
        </p:nvSpPr>
        <p:spPr>
          <a:xfrm>
            <a:off x="226695" y="6675755"/>
            <a:ext cx="290830" cy="182245"/>
          </a:xfrm>
          <a:custGeom>
            <a:avLst/>
            <a:gdLst>
              <a:gd name="connsiteX0" fmla="*/ 0 w 458"/>
              <a:gd name="connsiteY0" fmla="*/ 287 h 287"/>
              <a:gd name="connsiteX1" fmla="*/ 458 w 458"/>
              <a:gd name="connsiteY1" fmla="*/ 0 h 287"/>
            </a:gdLst>
            <a:ahLst/>
            <a:cxnLst>
              <a:cxn ang="0">
                <a:pos x="connsiteX0" y="connsiteY0"/>
              </a:cxn>
              <a:cxn ang="0">
                <a:pos x="connsiteX1" y="connsiteY1"/>
              </a:cxn>
            </a:cxnLst>
            <a:rect l="l" t="t" r="r" b="b"/>
            <a:pathLst>
              <a:path w="458" h="287">
                <a:moveTo>
                  <a:pt x="0" y="287"/>
                </a:moveTo>
                <a:lnTo>
                  <a:pt x="458" y="0"/>
                </a:lnTo>
              </a:path>
            </a:pathLst>
          </a:custGeom>
          <a:ln w="95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3" name="任意多边形: 形状 307"/>
          <p:cNvSpPr/>
          <p:nvPr>
            <p:custDataLst>
              <p:tags r:id="rId18"/>
            </p:custDataLst>
          </p:nvPr>
        </p:nvSpPr>
        <p:spPr>
          <a:xfrm>
            <a:off x="516890" y="6685280"/>
            <a:ext cx="290195" cy="172720"/>
          </a:xfrm>
          <a:custGeom>
            <a:avLst/>
            <a:gdLst>
              <a:gd name="connsiteX0" fmla="*/ 0 w 457"/>
              <a:gd name="connsiteY0" fmla="*/ 272 h 272"/>
              <a:gd name="connsiteX1" fmla="*/ 457 w 457"/>
              <a:gd name="connsiteY1" fmla="*/ 0 h 272"/>
            </a:gdLst>
            <a:ahLst/>
            <a:cxnLst>
              <a:cxn ang="0">
                <a:pos x="connsiteX0" y="connsiteY0"/>
              </a:cxn>
              <a:cxn ang="0">
                <a:pos x="connsiteX1" y="connsiteY1"/>
              </a:cxn>
            </a:cxnLst>
            <a:rect l="l" t="t" r="r" b="b"/>
            <a:pathLst>
              <a:path w="457" h="272">
                <a:moveTo>
                  <a:pt x="0" y="272"/>
                </a:moveTo>
                <a:lnTo>
                  <a:pt x="457" y="0"/>
                </a:lnTo>
              </a:path>
            </a:pathLst>
          </a:custGeom>
          <a:ln w="95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sp>
        <p:nvSpPr>
          <p:cNvPr id="187" name="任意多边形: 形状 307"/>
          <p:cNvSpPr/>
          <p:nvPr>
            <p:custDataLst>
              <p:tags r:id="rId19"/>
            </p:custDataLst>
          </p:nvPr>
        </p:nvSpPr>
        <p:spPr>
          <a:xfrm>
            <a:off x="2254250" y="6685280"/>
            <a:ext cx="290195" cy="172720"/>
          </a:xfrm>
          <a:custGeom>
            <a:avLst/>
            <a:gdLst>
              <a:gd name="connsiteX0" fmla="*/ 0 w 457"/>
              <a:gd name="connsiteY0" fmla="*/ 272 h 272"/>
              <a:gd name="connsiteX1" fmla="*/ 457 w 457"/>
              <a:gd name="connsiteY1" fmla="*/ 0 h 272"/>
            </a:gdLst>
            <a:ahLst/>
            <a:cxnLst>
              <a:cxn ang="0">
                <a:pos x="connsiteX0" y="connsiteY0"/>
              </a:cxn>
              <a:cxn ang="0">
                <a:pos x="connsiteX1" y="connsiteY1"/>
              </a:cxn>
            </a:cxnLst>
            <a:rect l="l" t="t" r="r" b="b"/>
            <a:pathLst>
              <a:path w="457" h="272">
                <a:moveTo>
                  <a:pt x="0" y="272"/>
                </a:moveTo>
                <a:lnTo>
                  <a:pt x="457" y="0"/>
                </a:lnTo>
              </a:path>
            </a:pathLst>
          </a:custGeom>
          <a:ln w="95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sp>
        <p:nvSpPr>
          <p:cNvPr id="188" name="任意多边形: 形状 307"/>
          <p:cNvSpPr/>
          <p:nvPr>
            <p:custDataLst>
              <p:tags r:id="rId20"/>
            </p:custDataLst>
          </p:nvPr>
        </p:nvSpPr>
        <p:spPr>
          <a:xfrm>
            <a:off x="2543810" y="6685280"/>
            <a:ext cx="290195" cy="172720"/>
          </a:xfrm>
          <a:custGeom>
            <a:avLst/>
            <a:gdLst>
              <a:gd name="connsiteX0" fmla="*/ 0 w 457"/>
              <a:gd name="connsiteY0" fmla="*/ 272 h 272"/>
              <a:gd name="connsiteX1" fmla="*/ 457 w 457"/>
              <a:gd name="connsiteY1" fmla="*/ 0 h 272"/>
            </a:gdLst>
            <a:ahLst/>
            <a:cxnLst>
              <a:cxn ang="0">
                <a:pos x="connsiteX0" y="connsiteY0"/>
              </a:cxn>
              <a:cxn ang="0">
                <a:pos x="connsiteX1" y="connsiteY1"/>
              </a:cxn>
            </a:cxnLst>
            <a:rect l="l" t="t" r="r" b="b"/>
            <a:pathLst>
              <a:path w="457" h="272">
                <a:moveTo>
                  <a:pt x="0" y="272"/>
                </a:moveTo>
                <a:lnTo>
                  <a:pt x="457" y="0"/>
                </a:lnTo>
              </a:path>
            </a:pathLst>
          </a:custGeom>
          <a:ln w="95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sp>
        <p:nvSpPr>
          <p:cNvPr id="189" name="任意多边形: 形状 307"/>
          <p:cNvSpPr/>
          <p:nvPr>
            <p:custDataLst>
              <p:tags r:id="rId21"/>
            </p:custDataLst>
          </p:nvPr>
        </p:nvSpPr>
        <p:spPr>
          <a:xfrm>
            <a:off x="2833370" y="6685280"/>
            <a:ext cx="290195" cy="172720"/>
          </a:xfrm>
          <a:custGeom>
            <a:avLst/>
            <a:gdLst>
              <a:gd name="connsiteX0" fmla="*/ 0 w 457"/>
              <a:gd name="connsiteY0" fmla="*/ 272 h 272"/>
              <a:gd name="connsiteX1" fmla="*/ 457 w 457"/>
              <a:gd name="connsiteY1" fmla="*/ 0 h 272"/>
            </a:gdLst>
            <a:ahLst/>
            <a:cxnLst>
              <a:cxn ang="0">
                <a:pos x="connsiteX0" y="connsiteY0"/>
              </a:cxn>
              <a:cxn ang="0">
                <a:pos x="connsiteX1" y="connsiteY1"/>
              </a:cxn>
            </a:cxnLst>
            <a:rect l="l" t="t" r="r" b="b"/>
            <a:pathLst>
              <a:path w="457" h="272">
                <a:moveTo>
                  <a:pt x="0" y="272"/>
                </a:moveTo>
                <a:lnTo>
                  <a:pt x="457" y="0"/>
                </a:lnTo>
              </a:path>
            </a:pathLst>
          </a:custGeom>
          <a:ln w="95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sp>
        <p:nvSpPr>
          <p:cNvPr id="191" name="任意多边形: 形状 307"/>
          <p:cNvSpPr/>
          <p:nvPr>
            <p:custDataLst>
              <p:tags r:id="rId22"/>
            </p:custDataLst>
          </p:nvPr>
        </p:nvSpPr>
        <p:spPr>
          <a:xfrm>
            <a:off x="1964690" y="6685280"/>
            <a:ext cx="290195" cy="172720"/>
          </a:xfrm>
          <a:custGeom>
            <a:avLst/>
            <a:gdLst>
              <a:gd name="connsiteX0" fmla="*/ 0 w 457"/>
              <a:gd name="connsiteY0" fmla="*/ 272 h 272"/>
              <a:gd name="connsiteX1" fmla="*/ 457 w 457"/>
              <a:gd name="connsiteY1" fmla="*/ 0 h 272"/>
            </a:gdLst>
            <a:ahLst/>
            <a:cxnLst>
              <a:cxn ang="0">
                <a:pos x="connsiteX0" y="connsiteY0"/>
              </a:cxn>
              <a:cxn ang="0">
                <a:pos x="connsiteX1" y="connsiteY1"/>
              </a:cxn>
            </a:cxnLst>
            <a:rect l="l" t="t" r="r" b="b"/>
            <a:pathLst>
              <a:path w="457" h="272">
                <a:moveTo>
                  <a:pt x="0" y="272"/>
                </a:moveTo>
                <a:lnTo>
                  <a:pt x="457" y="0"/>
                </a:lnTo>
              </a:path>
            </a:pathLst>
          </a:custGeom>
          <a:ln w="95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sp>
        <p:nvSpPr>
          <p:cNvPr id="192" name="任意多边形: 形状 307"/>
          <p:cNvSpPr/>
          <p:nvPr>
            <p:custDataLst>
              <p:tags r:id="rId23"/>
            </p:custDataLst>
          </p:nvPr>
        </p:nvSpPr>
        <p:spPr>
          <a:xfrm>
            <a:off x="1675130" y="6685280"/>
            <a:ext cx="290195" cy="172720"/>
          </a:xfrm>
          <a:custGeom>
            <a:avLst/>
            <a:gdLst>
              <a:gd name="connsiteX0" fmla="*/ 0 w 457"/>
              <a:gd name="connsiteY0" fmla="*/ 272 h 272"/>
              <a:gd name="connsiteX1" fmla="*/ 457 w 457"/>
              <a:gd name="connsiteY1" fmla="*/ 0 h 272"/>
            </a:gdLst>
            <a:ahLst/>
            <a:cxnLst>
              <a:cxn ang="0">
                <a:pos x="connsiteX0" y="connsiteY0"/>
              </a:cxn>
              <a:cxn ang="0">
                <a:pos x="connsiteX1" y="connsiteY1"/>
              </a:cxn>
            </a:cxnLst>
            <a:rect l="l" t="t" r="r" b="b"/>
            <a:pathLst>
              <a:path w="457" h="272">
                <a:moveTo>
                  <a:pt x="0" y="272"/>
                </a:moveTo>
                <a:lnTo>
                  <a:pt x="457" y="0"/>
                </a:lnTo>
              </a:path>
            </a:pathLst>
          </a:custGeom>
          <a:ln w="95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sp>
        <p:nvSpPr>
          <p:cNvPr id="193" name="任意多边形: 形状 307"/>
          <p:cNvSpPr/>
          <p:nvPr>
            <p:custDataLst>
              <p:tags r:id="rId24"/>
            </p:custDataLst>
          </p:nvPr>
        </p:nvSpPr>
        <p:spPr>
          <a:xfrm>
            <a:off x="1385570" y="6685280"/>
            <a:ext cx="290195" cy="172720"/>
          </a:xfrm>
          <a:custGeom>
            <a:avLst/>
            <a:gdLst>
              <a:gd name="connsiteX0" fmla="*/ 0 w 457"/>
              <a:gd name="connsiteY0" fmla="*/ 272 h 272"/>
              <a:gd name="connsiteX1" fmla="*/ 457 w 457"/>
              <a:gd name="connsiteY1" fmla="*/ 0 h 272"/>
            </a:gdLst>
            <a:ahLst/>
            <a:cxnLst>
              <a:cxn ang="0">
                <a:pos x="connsiteX0" y="connsiteY0"/>
              </a:cxn>
              <a:cxn ang="0">
                <a:pos x="connsiteX1" y="connsiteY1"/>
              </a:cxn>
            </a:cxnLst>
            <a:rect l="l" t="t" r="r" b="b"/>
            <a:pathLst>
              <a:path w="457" h="272">
                <a:moveTo>
                  <a:pt x="0" y="272"/>
                </a:moveTo>
                <a:lnTo>
                  <a:pt x="457" y="0"/>
                </a:lnTo>
              </a:path>
            </a:pathLst>
          </a:custGeom>
          <a:ln w="95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sp>
        <p:nvSpPr>
          <p:cNvPr id="194" name="任意多边形: 形状 307"/>
          <p:cNvSpPr/>
          <p:nvPr>
            <p:custDataLst>
              <p:tags r:id="rId25"/>
            </p:custDataLst>
          </p:nvPr>
        </p:nvSpPr>
        <p:spPr>
          <a:xfrm>
            <a:off x="1096010" y="6685280"/>
            <a:ext cx="290195" cy="172720"/>
          </a:xfrm>
          <a:custGeom>
            <a:avLst/>
            <a:gdLst>
              <a:gd name="connsiteX0" fmla="*/ 0 w 457"/>
              <a:gd name="connsiteY0" fmla="*/ 272 h 272"/>
              <a:gd name="connsiteX1" fmla="*/ 457 w 457"/>
              <a:gd name="connsiteY1" fmla="*/ 0 h 272"/>
            </a:gdLst>
            <a:ahLst/>
            <a:cxnLst>
              <a:cxn ang="0">
                <a:pos x="connsiteX0" y="connsiteY0"/>
              </a:cxn>
              <a:cxn ang="0">
                <a:pos x="connsiteX1" y="connsiteY1"/>
              </a:cxn>
            </a:cxnLst>
            <a:rect l="l" t="t" r="r" b="b"/>
            <a:pathLst>
              <a:path w="457" h="272">
                <a:moveTo>
                  <a:pt x="0" y="272"/>
                </a:moveTo>
                <a:lnTo>
                  <a:pt x="457" y="0"/>
                </a:lnTo>
              </a:path>
            </a:pathLst>
          </a:custGeom>
          <a:ln w="95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sp>
        <p:nvSpPr>
          <p:cNvPr id="195" name="任意多边形: 形状 307"/>
          <p:cNvSpPr/>
          <p:nvPr>
            <p:custDataLst>
              <p:tags r:id="rId26"/>
            </p:custDataLst>
          </p:nvPr>
        </p:nvSpPr>
        <p:spPr>
          <a:xfrm>
            <a:off x="806450" y="6685280"/>
            <a:ext cx="290195" cy="172720"/>
          </a:xfrm>
          <a:custGeom>
            <a:avLst/>
            <a:gdLst>
              <a:gd name="connsiteX0" fmla="*/ 0 w 457"/>
              <a:gd name="connsiteY0" fmla="*/ 272 h 272"/>
              <a:gd name="connsiteX1" fmla="*/ 457 w 457"/>
              <a:gd name="connsiteY1" fmla="*/ 0 h 272"/>
            </a:gdLst>
            <a:ahLst/>
            <a:cxnLst>
              <a:cxn ang="0">
                <a:pos x="connsiteX0" y="connsiteY0"/>
              </a:cxn>
              <a:cxn ang="0">
                <a:pos x="connsiteX1" y="connsiteY1"/>
              </a:cxn>
            </a:cxnLst>
            <a:rect l="l" t="t" r="r" b="b"/>
            <a:pathLst>
              <a:path w="457" h="272">
                <a:moveTo>
                  <a:pt x="0" y="272"/>
                </a:moveTo>
                <a:lnTo>
                  <a:pt x="457" y="0"/>
                </a:lnTo>
              </a:path>
            </a:pathLst>
          </a:custGeom>
          <a:ln w="95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sp>
        <p:nvSpPr>
          <p:cNvPr id="10" name="任意多边形: 形状 6"/>
          <p:cNvSpPr/>
          <p:nvPr>
            <p:custDataLst>
              <p:tags r:id="rId27"/>
            </p:custDataLst>
          </p:nvPr>
        </p:nvSpPr>
        <p:spPr>
          <a:xfrm>
            <a:off x="7814669" y="530037"/>
            <a:ext cx="4377332" cy="4740989"/>
          </a:xfrm>
          <a:custGeom>
            <a:avLst/>
            <a:gdLst>
              <a:gd name="connsiteX0" fmla="*/ 3211740 w 4377332"/>
              <a:gd name="connsiteY0" fmla="*/ 0 h 4740989"/>
              <a:gd name="connsiteX1" fmla="*/ 4377332 w 4377332"/>
              <a:gd name="connsiteY1" fmla="*/ 726262 h 4740989"/>
              <a:gd name="connsiteX2" fmla="*/ 4377331 w 4377332"/>
              <a:gd name="connsiteY2" fmla="*/ 4740989 h 4740989"/>
              <a:gd name="connsiteX3" fmla="*/ 0 w 4377332"/>
              <a:gd name="connsiteY3" fmla="*/ 2015453 h 4740989"/>
              <a:gd name="connsiteX4" fmla="*/ 3211740 w 4377332"/>
              <a:gd name="connsiteY4" fmla="*/ 0 h 4740989"/>
              <a:gd name="connsiteX0-1" fmla="*/ 3211740 w 4704771"/>
              <a:gd name="connsiteY0-2" fmla="*/ 0 h 4745229"/>
              <a:gd name="connsiteX1-3" fmla="*/ 4377332 w 4704771"/>
              <a:gd name="connsiteY1-4" fmla="*/ 726262 h 4745229"/>
              <a:gd name="connsiteX2-5" fmla="*/ 4386856 w 4704771"/>
              <a:gd name="connsiteY2-6" fmla="*/ 2594163 h 4745229"/>
              <a:gd name="connsiteX3-7" fmla="*/ 4377331 w 4704771"/>
              <a:gd name="connsiteY3-8" fmla="*/ 4740989 h 4745229"/>
              <a:gd name="connsiteX4-9" fmla="*/ 0 w 4704771"/>
              <a:gd name="connsiteY4-10" fmla="*/ 2015453 h 4745229"/>
              <a:gd name="connsiteX5" fmla="*/ 3211740 w 4704771"/>
              <a:gd name="connsiteY5" fmla="*/ 0 h 4745229"/>
              <a:gd name="connsiteX0-11" fmla="*/ 4386856 w 4704771"/>
              <a:gd name="connsiteY0-12" fmla="*/ 2594163 h 4745229"/>
              <a:gd name="connsiteX1-13" fmla="*/ 4377331 w 4704771"/>
              <a:gd name="connsiteY1-14" fmla="*/ 4740989 h 4745229"/>
              <a:gd name="connsiteX2-15" fmla="*/ 0 w 4704771"/>
              <a:gd name="connsiteY2-16" fmla="*/ 2015453 h 4745229"/>
              <a:gd name="connsiteX3-17" fmla="*/ 3211740 w 4704771"/>
              <a:gd name="connsiteY3-18" fmla="*/ 0 h 4745229"/>
              <a:gd name="connsiteX4-19" fmla="*/ 4377332 w 4704771"/>
              <a:gd name="connsiteY4-20" fmla="*/ 726262 h 4745229"/>
              <a:gd name="connsiteX5-21" fmla="*/ 4478296 w 4704771"/>
              <a:gd name="connsiteY5-22" fmla="*/ 2685603 h 4745229"/>
              <a:gd name="connsiteX0-23" fmla="*/ 4386856 w 4704771"/>
              <a:gd name="connsiteY0-24" fmla="*/ 2594163 h 4745229"/>
              <a:gd name="connsiteX1-25" fmla="*/ 4377331 w 4704771"/>
              <a:gd name="connsiteY1-26" fmla="*/ 4740989 h 4745229"/>
              <a:gd name="connsiteX2-27" fmla="*/ 0 w 4704771"/>
              <a:gd name="connsiteY2-28" fmla="*/ 2015453 h 4745229"/>
              <a:gd name="connsiteX3-29" fmla="*/ 3211740 w 4704771"/>
              <a:gd name="connsiteY3-30" fmla="*/ 0 h 4745229"/>
              <a:gd name="connsiteX4-31" fmla="*/ 4377332 w 4704771"/>
              <a:gd name="connsiteY4-32" fmla="*/ 726262 h 4745229"/>
              <a:gd name="connsiteX0-33" fmla="*/ 4377331 w 4377332"/>
              <a:gd name="connsiteY0-34" fmla="*/ 4740989 h 4740989"/>
              <a:gd name="connsiteX1-35" fmla="*/ 0 w 4377332"/>
              <a:gd name="connsiteY1-36" fmla="*/ 2015453 h 4740989"/>
              <a:gd name="connsiteX2-37" fmla="*/ 3211740 w 4377332"/>
              <a:gd name="connsiteY2-38" fmla="*/ 0 h 4740989"/>
              <a:gd name="connsiteX3-39" fmla="*/ 4377332 w 4377332"/>
              <a:gd name="connsiteY3-40" fmla="*/ 726262 h 4740989"/>
            </a:gdLst>
            <a:ahLst/>
            <a:cxnLst>
              <a:cxn ang="0">
                <a:pos x="connsiteX0-1" y="connsiteY0-2"/>
              </a:cxn>
              <a:cxn ang="0">
                <a:pos x="connsiteX1-3" y="connsiteY1-4"/>
              </a:cxn>
              <a:cxn ang="0">
                <a:pos x="connsiteX2-5" y="connsiteY2-6"/>
              </a:cxn>
              <a:cxn ang="0">
                <a:pos x="connsiteX3-7" y="connsiteY3-8"/>
              </a:cxn>
            </a:cxnLst>
            <a:rect l="l" t="t" r="r" b="b"/>
            <a:pathLst>
              <a:path w="4377332" h="4740989">
                <a:moveTo>
                  <a:pt x="4377331" y="4740989"/>
                </a:moveTo>
                <a:lnTo>
                  <a:pt x="0" y="2015453"/>
                </a:lnTo>
                <a:lnTo>
                  <a:pt x="3211740" y="0"/>
                </a:lnTo>
                <a:lnTo>
                  <a:pt x="4377332" y="726262"/>
                </a:lnTo>
              </a:path>
            </a:pathLst>
          </a:custGeom>
          <a:noFill/>
          <a:ln w="9525">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lvl="0" algn="ctr"/>
            <a:endParaRPr lang="zh-CN" altLang="en-US"/>
          </a:p>
        </p:txBody>
      </p:sp>
      <p:sp>
        <p:nvSpPr>
          <p:cNvPr id="12" name="任意多边形: 形状 11"/>
          <p:cNvSpPr/>
          <p:nvPr>
            <p:custDataLst>
              <p:tags r:id="rId28"/>
            </p:custDataLst>
          </p:nvPr>
        </p:nvSpPr>
        <p:spPr>
          <a:xfrm>
            <a:off x="7810225" y="782766"/>
            <a:ext cx="4381776" cy="4743756"/>
          </a:xfrm>
          <a:custGeom>
            <a:avLst/>
            <a:gdLst>
              <a:gd name="connsiteX0" fmla="*/ 3211739 w 4381776"/>
              <a:gd name="connsiteY0" fmla="*/ 0 h 4743756"/>
              <a:gd name="connsiteX1" fmla="*/ 4381776 w 4381776"/>
              <a:gd name="connsiteY1" fmla="*/ 729032 h 4743756"/>
              <a:gd name="connsiteX2" fmla="*/ 4381776 w 4381776"/>
              <a:gd name="connsiteY2" fmla="*/ 4743756 h 4743756"/>
              <a:gd name="connsiteX3" fmla="*/ 0 w 4381776"/>
              <a:gd name="connsiteY3" fmla="*/ 2015454 h 4743756"/>
              <a:gd name="connsiteX4" fmla="*/ 3211739 w 4381776"/>
              <a:gd name="connsiteY4" fmla="*/ 0 h 4743756"/>
              <a:gd name="connsiteX0-1" fmla="*/ 3211739 w 4391300"/>
              <a:gd name="connsiteY0-2" fmla="*/ 0 h 4743756"/>
              <a:gd name="connsiteX1-3" fmla="*/ 4381776 w 4391300"/>
              <a:gd name="connsiteY1-4" fmla="*/ 729032 h 4743756"/>
              <a:gd name="connsiteX2-5" fmla="*/ 4391300 w 4391300"/>
              <a:gd name="connsiteY2-6" fmla="*/ 2103309 h 4743756"/>
              <a:gd name="connsiteX3-7" fmla="*/ 4381776 w 4391300"/>
              <a:gd name="connsiteY3-8" fmla="*/ 4743756 h 4743756"/>
              <a:gd name="connsiteX4-9" fmla="*/ 0 w 4391300"/>
              <a:gd name="connsiteY4-10" fmla="*/ 2015454 h 4743756"/>
              <a:gd name="connsiteX5" fmla="*/ 3211739 w 4391300"/>
              <a:gd name="connsiteY5" fmla="*/ 0 h 4743756"/>
              <a:gd name="connsiteX0-11" fmla="*/ 4391300 w 4482740"/>
              <a:gd name="connsiteY0-12" fmla="*/ 2103309 h 4743756"/>
              <a:gd name="connsiteX1-13" fmla="*/ 4381776 w 4482740"/>
              <a:gd name="connsiteY1-14" fmla="*/ 4743756 h 4743756"/>
              <a:gd name="connsiteX2-15" fmla="*/ 0 w 4482740"/>
              <a:gd name="connsiteY2-16" fmla="*/ 2015454 h 4743756"/>
              <a:gd name="connsiteX3-17" fmla="*/ 3211739 w 4482740"/>
              <a:gd name="connsiteY3-18" fmla="*/ 0 h 4743756"/>
              <a:gd name="connsiteX4-19" fmla="*/ 4381776 w 4482740"/>
              <a:gd name="connsiteY4-20" fmla="*/ 729032 h 4743756"/>
              <a:gd name="connsiteX5-21" fmla="*/ 4482740 w 4482740"/>
              <a:gd name="connsiteY5-22" fmla="*/ 2194749 h 4743756"/>
              <a:gd name="connsiteX0-23" fmla="*/ 4391300 w 4391300"/>
              <a:gd name="connsiteY0-24" fmla="*/ 2103309 h 4743756"/>
              <a:gd name="connsiteX1-25" fmla="*/ 4381776 w 4391300"/>
              <a:gd name="connsiteY1-26" fmla="*/ 4743756 h 4743756"/>
              <a:gd name="connsiteX2-27" fmla="*/ 0 w 4391300"/>
              <a:gd name="connsiteY2-28" fmla="*/ 2015454 h 4743756"/>
              <a:gd name="connsiteX3-29" fmla="*/ 3211739 w 4391300"/>
              <a:gd name="connsiteY3-30" fmla="*/ 0 h 4743756"/>
              <a:gd name="connsiteX4-31" fmla="*/ 4381776 w 4391300"/>
              <a:gd name="connsiteY4-32" fmla="*/ 729032 h 4743756"/>
              <a:gd name="connsiteX0-33" fmla="*/ 4381776 w 4381776"/>
              <a:gd name="connsiteY0-34" fmla="*/ 4743756 h 4743756"/>
              <a:gd name="connsiteX1-35" fmla="*/ 0 w 4381776"/>
              <a:gd name="connsiteY1-36" fmla="*/ 2015454 h 4743756"/>
              <a:gd name="connsiteX2-37" fmla="*/ 3211739 w 4381776"/>
              <a:gd name="connsiteY2-38" fmla="*/ 0 h 4743756"/>
              <a:gd name="connsiteX3-39" fmla="*/ 4381776 w 4381776"/>
              <a:gd name="connsiteY3-40" fmla="*/ 729032 h 4743756"/>
            </a:gdLst>
            <a:ahLst/>
            <a:cxnLst>
              <a:cxn ang="0">
                <a:pos x="connsiteX0-1" y="connsiteY0-2"/>
              </a:cxn>
              <a:cxn ang="0">
                <a:pos x="connsiteX1-3" y="connsiteY1-4"/>
              </a:cxn>
              <a:cxn ang="0">
                <a:pos x="connsiteX2-5" y="connsiteY2-6"/>
              </a:cxn>
              <a:cxn ang="0">
                <a:pos x="connsiteX3-7" y="connsiteY3-8"/>
              </a:cxn>
            </a:cxnLst>
            <a:rect l="l" t="t" r="r" b="b"/>
            <a:pathLst>
              <a:path w="4381776" h="4743756">
                <a:moveTo>
                  <a:pt x="4381776" y="4743756"/>
                </a:moveTo>
                <a:lnTo>
                  <a:pt x="0" y="2015454"/>
                </a:lnTo>
                <a:lnTo>
                  <a:pt x="3211739" y="0"/>
                </a:lnTo>
                <a:lnTo>
                  <a:pt x="4381776" y="729032"/>
                </a:lnTo>
              </a:path>
            </a:pathLst>
          </a:custGeom>
          <a:noFill/>
          <a:ln w="9525">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lvl="0" algn="ctr"/>
            <a:endParaRPr lang="zh-CN" altLang="en-US"/>
          </a:p>
        </p:txBody>
      </p:sp>
      <p:sp>
        <p:nvSpPr>
          <p:cNvPr id="16" name="任意多边形: 形状 15"/>
          <p:cNvSpPr/>
          <p:nvPr>
            <p:custDataLst>
              <p:tags r:id="rId29"/>
            </p:custDataLst>
          </p:nvPr>
        </p:nvSpPr>
        <p:spPr>
          <a:xfrm>
            <a:off x="7815305" y="1009463"/>
            <a:ext cx="4376696" cy="4740594"/>
          </a:xfrm>
          <a:custGeom>
            <a:avLst/>
            <a:gdLst>
              <a:gd name="connsiteX0" fmla="*/ 3211739 w 4376696"/>
              <a:gd name="connsiteY0" fmla="*/ 0 h 4740594"/>
              <a:gd name="connsiteX1" fmla="*/ 4376696 w 4376696"/>
              <a:gd name="connsiteY1" fmla="*/ 725866 h 4740594"/>
              <a:gd name="connsiteX2" fmla="*/ 4376696 w 4376696"/>
              <a:gd name="connsiteY2" fmla="*/ 4740594 h 4740594"/>
              <a:gd name="connsiteX3" fmla="*/ 0 w 4376696"/>
              <a:gd name="connsiteY3" fmla="*/ 2015453 h 4740594"/>
              <a:gd name="connsiteX4" fmla="*/ 3211739 w 4376696"/>
              <a:gd name="connsiteY4" fmla="*/ 0 h 4740594"/>
              <a:gd name="connsiteX0-1" fmla="*/ 3211739 w 4386220"/>
              <a:gd name="connsiteY0-2" fmla="*/ 0 h 4740594"/>
              <a:gd name="connsiteX1-3" fmla="*/ 4376696 w 4386220"/>
              <a:gd name="connsiteY1-4" fmla="*/ 725866 h 4740594"/>
              <a:gd name="connsiteX2-5" fmla="*/ 4386220 w 4386220"/>
              <a:gd name="connsiteY2-6" fmla="*/ 2190937 h 4740594"/>
              <a:gd name="connsiteX3-7" fmla="*/ 4376696 w 4386220"/>
              <a:gd name="connsiteY3-8" fmla="*/ 4740594 h 4740594"/>
              <a:gd name="connsiteX4-9" fmla="*/ 0 w 4386220"/>
              <a:gd name="connsiteY4-10" fmla="*/ 2015453 h 4740594"/>
              <a:gd name="connsiteX5" fmla="*/ 3211739 w 4386220"/>
              <a:gd name="connsiteY5" fmla="*/ 0 h 4740594"/>
              <a:gd name="connsiteX0-11" fmla="*/ 4386220 w 4477660"/>
              <a:gd name="connsiteY0-12" fmla="*/ 2190937 h 4740594"/>
              <a:gd name="connsiteX1-13" fmla="*/ 4376696 w 4477660"/>
              <a:gd name="connsiteY1-14" fmla="*/ 4740594 h 4740594"/>
              <a:gd name="connsiteX2-15" fmla="*/ 0 w 4477660"/>
              <a:gd name="connsiteY2-16" fmla="*/ 2015453 h 4740594"/>
              <a:gd name="connsiteX3-17" fmla="*/ 3211739 w 4477660"/>
              <a:gd name="connsiteY3-18" fmla="*/ 0 h 4740594"/>
              <a:gd name="connsiteX4-19" fmla="*/ 4376696 w 4477660"/>
              <a:gd name="connsiteY4-20" fmla="*/ 725866 h 4740594"/>
              <a:gd name="connsiteX5-21" fmla="*/ 4477660 w 4477660"/>
              <a:gd name="connsiteY5-22" fmla="*/ 2282377 h 4740594"/>
              <a:gd name="connsiteX0-23" fmla="*/ 4386220 w 4386220"/>
              <a:gd name="connsiteY0-24" fmla="*/ 2190937 h 4740594"/>
              <a:gd name="connsiteX1-25" fmla="*/ 4376696 w 4386220"/>
              <a:gd name="connsiteY1-26" fmla="*/ 4740594 h 4740594"/>
              <a:gd name="connsiteX2-27" fmla="*/ 0 w 4386220"/>
              <a:gd name="connsiteY2-28" fmla="*/ 2015453 h 4740594"/>
              <a:gd name="connsiteX3-29" fmla="*/ 3211739 w 4386220"/>
              <a:gd name="connsiteY3-30" fmla="*/ 0 h 4740594"/>
              <a:gd name="connsiteX4-31" fmla="*/ 4376696 w 4386220"/>
              <a:gd name="connsiteY4-32" fmla="*/ 725866 h 4740594"/>
              <a:gd name="connsiteX0-33" fmla="*/ 4376696 w 4376696"/>
              <a:gd name="connsiteY0-34" fmla="*/ 4740594 h 4740594"/>
              <a:gd name="connsiteX1-35" fmla="*/ 0 w 4376696"/>
              <a:gd name="connsiteY1-36" fmla="*/ 2015453 h 4740594"/>
              <a:gd name="connsiteX2-37" fmla="*/ 3211739 w 4376696"/>
              <a:gd name="connsiteY2-38" fmla="*/ 0 h 4740594"/>
              <a:gd name="connsiteX3-39" fmla="*/ 4376696 w 4376696"/>
              <a:gd name="connsiteY3-40" fmla="*/ 725866 h 4740594"/>
            </a:gdLst>
            <a:ahLst/>
            <a:cxnLst>
              <a:cxn ang="0">
                <a:pos x="connsiteX0-1" y="connsiteY0-2"/>
              </a:cxn>
              <a:cxn ang="0">
                <a:pos x="connsiteX1-3" y="connsiteY1-4"/>
              </a:cxn>
              <a:cxn ang="0">
                <a:pos x="connsiteX2-5" y="connsiteY2-6"/>
              </a:cxn>
              <a:cxn ang="0">
                <a:pos x="connsiteX3-7" y="connsiteY3-8"/>
              </a:cxn>
            </a:cxnLst>
            <a:rect l="l" t="t" r="r" b="b"/>
            <a:pathLst>
              <a:path w="4376696" h="4740594">
                <a:moveTo>
                  <a:pt x="4376696" y="4740594"/>
                </a:moveTo>
                <a:lnTo>
                  <a:pt x="0" y="2015453"/>
                </a:lnTo>
                <a:lnTo>
                  <a:pt x="3211739" y="0"/>
                </a:lnTo>
                <a:lnTo>
                  <a:pt x="4376696" y="725866"/>
                </a:lnTo>
              </a:path>
            </a:pathLst>
          </a:custGeom>
          <a:noFill/>
          <a:ln w="9525">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lvl="0" algn="ctr"/>
            <a:endParaRPr lang="zh-CN" altLang="en-US"/>
          </a:p>
        </p:txBody>
      </p:sp>
      <p:sp>
        <p:nvSpPr>
          <p:cNvPr id="21" name="任意多边形: 形状 20"/>
          <p:cNvSpPr/>
          <p:nvPr>
            <p:custDataLst>
              <p:tags r:id="rId30"/>
            </p:custDataLst>
          </p:nvPr>
        </p:nvSpPr>
        <p:spPr>
          <a:xfrm>
            <a:off x="7823560" y="1255841"/>
            <a:ext cx="4368441" cy="4735455"/>
          </a:xfrm>
          <a:custGeom>
            <a:avLst/>
            <a:gdLst>
              <a:gd name="connsiteX0" fmla="*/ 3211739 w 4368441"/>
              <a:gd name="connsiteY0" fmla="*/ 0 h 4735455"/>
              <a:gd name="connsiteX1" fmla="*/ 4368441 w 4368441"/>
              <a:gd name="connsiteY1" fmla="*/ 720724 h 4735455"/>
              <a:gd name="connsiteX2" fmla="*/ 4368440 w 4368441"/>
              <a:gd name="connsiteY2" fmla="*/ 4735455 h 4735455"/>
              <a:gd name="connsiteX3" fmla="*/ 0 w 4368441"/>
              <a:gd name="connsiteY3" fmla="*/ 2015455 h 4735455"/>
              <a:gd name="connsiteX4" fmla="*/ 3211739 w 4368441"/>
              <a:gd name="connsiteY4" fmla="*/ 0 h 4735455"/>
              <a:gd name="connsiteX0-1" fmla="*/ 3211739 w 4692028"/>
              <a:gd name="connsiteY0-2" fmla="*/ 0 h 4738800"/>
              <a:gd name="connsiteX1-3" fmla="*/ 4368441 w 4692028"/>
              <a:gd name="connsiteY1-4" fmla="*/ 720724 h 4738800"/>
              <a:gd name="connsiteX2-5" fmla="*/ 4368440 w 4692028"/>
              <a:gd name="connsiteY2-6" fmla="*/ 2535109 h 4738800"/>
              <a:gd name="connsiteX3-7" fmla="*/ 4368440 w 4692028"/>
              <a:gd name="connsiteY3-8" fmla="*/ 4735455 h 4738800"/>
              <a:gd name="connsiteX4-9" fmla="*/ 0 w 4692028"/>
              <a:gd name="connsiteY4-10" fmla="*/ 2015455 h 4738800"/>
              <a:gd name="connsiteX5" fmla="*/ 3211739 w 4692028"/>
              <a:gd name="connsiteY5" fmla="*/ 0 h 4738800"/>
              <a:gd name="connsiteX0-11" fmla="*/ 4368440 w 4692028"/>
              <a:gd name="connsiteY0-12" fmla="*/ 2535109 h 4738800"/>
              <a:gd name="connsiteX1-13" fmla="*/ 4368440 w 4692028"/>
              <a:gd name="connsiteY1-14" fmla="*/ 4735455 h 4738800"/>
              <a:gd name="connsiteX2-15" fmla="*/ 0 w 4692028"/>
              <a:gd name="connsiteY2-16" fmla="*/ 2015455 h 4738800"/>
              <a:gd name="connsiteX3-17" fmla="*/ 3211739 w 4692028"/>
              <a:gd name="connsiteY3-18" fmla="*/ 0 h 4738800"/>
              <a:gd name="connsiteX4-19" fmla="*/ 4368441 w 4692028"/>
              <a:gd name="connsiteY4-20" fmla="*/ 720724 h 4738800"/>
              <a:gd name="connsiteX5-21" fmla="*/ 4459880 w 4692028"/>
              <a:gd name="connsiteY5-22" fmla="*/ 2626549 h 4738800"/>
              <a:gd name="connsiteX0-23" fmla="*/ 4368440 w 4692028"/>
              <a:gd name="connsiteY0-24" fmla="*/ 2535109 h 4738800"/>
              <a:gd name="connsiteX1-25" fmla="*/ 4368440 w 4692028"/>
              <a:gd name="connsiteY1-26" fmla="*/ 4735455 h 4738800"/>
              <a:gd name="connsiteX2-27" fmla="*/ 0 w 4692028"/>
              <a:gd name="connsiteY2-28" fmla="*/ 2015455 h 4738800"/>
              <a:gd name="connsiteX3-29" fmla="*/ 3211739 w 4692028"/>
              <a:gd name="connsiteY3-30" fmla="*/ 0 h 4738800"/>
              <a:gd name="connsiteX4-31" fmla="*/ 4368441 w 4692028"/>
              <a:gd name="connsiteY4-32" fmla="*/ 720724 h 4738800"/>
              <a:gd name="connsiteX0-33" fmla="*/ 4368440 w 4368441"/>
              <a:gd name="connsiteY0-34" fmla="*/ 4735455 h 4735455"/>
              <a:gd name="connsiteX1-35" fmla="*/ 0 w 4368441"/>
              <a:gd name="connsiteY1-36" fmla="*/ 2015455 h 4735455"/>
              <a:gd name="connsiteX2-37" fmla="*/ 3211739 w 4368441"/>
              <a:gd name="connsiteY2-38" fmla="*/ 0 h 4735455"/>
              <a:gd name="connsiteX3-39" fmla="*/ 4368441 w 4368441"/>
              <a:gd name="connsiteY3-40" fmla="*/ 720724 h 4735455"/>
            </a:gdLst>
            <a:ahLst/>
            <a:cxnLst>
              <a:cxn ang="0">
                <a:pos x="connsiteX0-1" y="connsiteY0-2"/>
              </a:cxn>
              <a:cxn ang="0">
                <a:pos x="connsiteX1-3" y="connsiteY1-4"/>
              </a:cxn>
              <a:cxn ang="0">
                <a:pos x="connsiteX2-5" y="connsiteY2-6"/>
              </a:cxn>
              <a:cxn ang="0">
                <a:pos x="connsiteX3-7" y="connsiteY3-8"/>
              </a:cxn>
            </a:cxnLst>
            <a:rect l="l" t="t" r="r" b="b"/>
            <a:pathLst>
              <a:path w="4368441" h="4735455">
                <a:moveTo>
                  <a:pt x="4368440" y="4735455"/>
                </a:moveTo>
                <a:lnTo>
                  <a:pt x="0" y="2015455"/>
                </a:lnTo>
                <a:lnTo>
                  <a:pt x="3211739" y="0"/>
                </a:lnTo>
                <a:lnTo>
                  <a:pt x="4368441" y="720724"/>
                </a:lnTo>
              </a:path>
            </a:pathLst>
          </a:custGeom>
          <a:noFill/>
          <a:ln w="9525">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lvl="0" algn="ctr"/>
            <a:endParaRPr lang="zh-CN" altLang="en-US"/>
          </a:p>
        </p:txBody>
      </p:sp>
      <p:sp>
        <p:nvSpPr>
          <p:cNvPr id="26" name="任意多边形: 形状 25"/>
          <p:cNvSpPr/>
          <p:nvPr>
            <p:custDataLst>
              <p:tags r:id="rId31"/>
            </p:custDataLst>
          </p:nvPr>
        </p:nvSpPr>
        <p:spPr>
          <a:xfrm>
            <a:off x="7810224" y="1502220"/>
            <a:ext cx="4381776" cy="4743758"/>
          </a:xfrm>
          <a:custGeom>
            <a:avLst/>
            <a:gdLst>
              <a:gd name="connsiteX0" fmla="*/ 3211739 w 4381776"/>
              <a:gd name="connsiteY0" fmla="*/ 0 h 4743758"/>
              <a:gd name="connsiteX1" fmla="*/ 4381776 w 4381776"/>
              <a:gd name="connsiteY1" fmla="*/ 729033 h 4743758"/>
              <a:gd name="connsiteX2" fmla="*/ 4381776 w 4381776"/>
              <a:gd name="connsiteY2" fmla="*/ 4743758 h 4743758"/>
              <a:gd name="connsiteX3" fmla="*/ 0 w 4381776"/>
              <a:gd name="connsiteY3" fmla="*/ 2015455 h 4743758"/>
              <a:gd name="connsiteX4" fmla="*/ 3211739 w 4381776"/>
              <a:gd name="connsiteY4" fmla="*/ 0 h 4743758"/>
              <a:gd name="connsiteX0-1" fmla="*/ 3211739 w 4381776"/>
              <a:gd name="connsiteY0-2" fmla="*/ 0 h 4743758"/>
              <a:gd name="connsiteX1-3" fmla="*/ 4381776 w 4381776"/>
              <a:gd name="connsiteY1-4" fmla="*/ 729033 h 4743758"/>
              <a:gd name="connsiteX2-5" fmla="*/ 4381776 w 4381776"/>
              <a:gd name="connsiteY2-6" fmla="*/ 2498280 h 4743758"/>
              <a:gd name="connsiteX3-7" fmla="*/ 4381776 w 4381776"/>
              <a:gd name="connsiteY3-8" fmla="*/ 4743758 h 4743758"/>
              <a:gd name="connsiteX4-9" fmla="*/ 0 w 4381776"/>
              <a:gd name="connsiteY4-10" fmla="*/ 2015455 h 4743758"/>
              <a:gd name="connsiteX5" fmla="*/ 3211739 w 4381776"/>
              <a:gd name="connsiteY5" fmla="*/ 0 h 4743758"/>
              <a:gd name="connsiteX0-11" fmla="*/ 4381776 w 4473216"/>
              <a:gd name="connsiteY0-12" fmla="*/ 2498280 h 4743758"/>
              <a:gd name="connsiteX1-13" fmla="*/ 4381776 w 4473216"/>
              <a:gd name="connsiteY1-14" fmla="*/ 4743758 h 4743758"/>
              <a:gd name="connsiteX2-15" fmla="*/ 0 w 4473216"/>
              <a:gd name="connsiteY2-16" fmla="*/ 2015455 h 4743758"/>
              <a:gd name="connsiteX3-17" fmla="*/ 3211739 w 4473216"/>
              <a:gd name="connsiteY3-18" fmla="*/ 0 h 4743758"/>
              <a:gd name="connsiteX4-19" fmla="*/ 4381776 w 4473216"/>
              <a:gd name="connsiteY4-20" fmla="*/ 729033 h 4743758"/>
              <a:gd name="connsiteX5-21" fmla="*/ 4473216 w 4473216"/>
              <a:gd name="connsiteY5-22" fmla="*/ 2589720 h 4743758"/>
              <a:gd name="connsiteX0-23" fmla="*/ 4381776 w 4381776"/>
              <a:gd name="connsiteY0-24" fmla="*/ 2498280 h 4743758"/>
              <a:gd name="connsiteX1-25" fmla="*/ 4381776 w 4381776"/>
              <a:gd name="connsiteY1-26" fmla="*/ 4743758 h 4743758"/>
              <a:gd name="connsiteX2-27" fmla="*/ 0 w 4381776"/>
              <a:gd name="connsiteY2-28" fmla="*/ 2015455 h 4743758"/>
              <a:gd name="connsiteX3-29" fmla="*/ 3211739 w 4381776"/>
              <a:gd name="connsiteY3-30" fmla="*/ 0 h 4743758"/>
              <a:gd name="connsiteX4-31" fmla="*/ 4381776 w 4381776"/>
              <a:gd name="connsiteY4-32" fmla="*/ 729033 h 4743758"/>
              <a:gd name="connsiteX0-33" fmla="*/ 4381776 w 4381776"/>
              <a:gd name="connsiteY0-34" fmla="*/ 4743758 h 4743758"/>
              <a:gd name="connsiteX1-35" fmla="*/ 0 w 4381776"/>
              <a:gd name="connsiteY1-36" fmla="*/ 2015455 h 4743758"/>
              <a:gd name="connsiteX2-37" fmla="*/ 3211739 w 4381776"/>
              <a:gd name="connsiteY2-38" fmla="*/ 0 h 4743758"/>
              <a:gd name="connsiteX3-39" fmla="*/ 4381776 w 4381776"/>
              <a:gd name="connsiteY3-40" fmla="*/ 729033 h 4743758"/>
            </a:gdLst>
            <a:ahLst/>
            <a:cxnLst>
              <a:cxn ang="0">
                <a:pos x="connsiteX0-1" y="connsiteY0-2"/>
              </a:cxn>
              <a:cxn ang="0">
                <a:pos x="connsiteX1-3" y="connsiteY1-4"/>
              </a:cxn>
              <a:cxn ang="0">
                <a:pos x="connsiteX2-5" y="connsiteY2-6"/>
              </a:cxn>
              <a:cxn ang="0">
                <a:pos x="connsiteX3-7" y="connsiteY3-8"/>
              </a:cxn>
            </a:cxnLst>
            <a:rect l="l" t="t" r="r" b="b"/>
            <a:pathLst>
              <a:path w="4381776" h="4743758">
                <a:moveTo>
                  <a:pt x="4381776" y="4743758"/>
                </a:moveTo>
                <a:lnTo>
                  <a:pt x="0" y="2015455"/>
                </a:lnTo>
                <a:lnTo>
                  <a:pt x="3211739" y="0"/>
                </a:lnTo>
                <a:lnTo>
                  <a:pt x="4381776" y="729033"/>
                </a:lnTo>
              </a:path>
            </a:pathLst>
          </a:custGeom>
          <a:noFill/>
          <a:ln w="9525">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lvl="0" algn="ctr"/>
            <a:endParaRPr lang="zh-CN" altLang="en-US"/>
          </a:p>
        </p:txBody>
      </p:sp>
      <p:sp>
        <p:nvSpPr>
          <p:cNvPr id="31" name="任意多边形: 形状 30"/>
          <p:cNvSpPr/>
          <p:nvPr>
            <p:custDataLst>
              <p:tags r:id="rId32"/>
            </p:custDataLst>
          </p:nvPr>
        </p:nvSpPr>
        <p:spPr>
          <a:xfrm>
            <a:off x="7810859" y="1747332"/>
            <a:ext cx="4381141" cy="4743362"/>
          </a:xfrm>
          <a:custGeom>
            <a:avLst/>
            <a:gdLst>
              <a:gd name="connsiteX0" fmla="*/ 3211739 w 4381141"/>
              <a:gd name="connsiteY0" fmla="*/ 0 h 4743362"/>
              <a:gd name="connsiteX1" fmla="*/ 4381141 w 4381141"/>
              <a:gd name="connsiteY1" fmla="*/ 728636 h 4743362"/>
              <a:gd name="connsiteX2" fmla="*/ 4381141 w 4381141"/>
              <a:gd name="connsiteY2" fmla="*/ 4743362 h 4743362"/>
              <a:gd name="connsiteX3" fmla="*/ 0 w 4381141"/>
              <a:gd name="connsiteY3" fmla="*/ 2015454 h 4743362"/>
              <a:gd name="connsiteX4" fmla="*/ 3211739 w 4381141"/>
              <a:gd name="connsiteY4" fmla="*/ 0 h 4743362"/>
              <a:gd name="connsiteX0-1" fmla="*/ 3211739 w 4390666"/>
              <a:gd name="connsiteY0-2" fmla="*/ 0 h 4743362"/>
              <a:gd name="connsiteX1-3" fmla="*/ 4381141 w 4390666"/>
              <a:gd name="connsiteY1-4" fmla="*/ 728636 h 4743362"/>
              <a:gd name="connsiteX2-5" fmla="*/ 4390666 w 4390666"/>
              <a:gd name="connsiteY2-6" fmla="*/ 2338893 h 4743362"/>
              <a:gd name="connsiteX3-7" fmla="*/ 4381141 w 4390666"/>
              <a:gd name="connsiteY3-8" fmla="*/ 4743362 h 4743362"/>
              <a:gd name="connsiteX4-9" fmla="*/ 0 w 4390666"/>
              <a:gd name="connsiteY4-10" fmla="*/ 2015454 h 4743362"/>
              <a:gd name="connsiteX5" fmla="*/ 3211739 w 4390666"/>
              <a:gd name="connsiteY5" fmla="*/ 0 h 4743362"/>
              <a:gd name="connsiteX0-11" fmla="*/ 4390666 w 4482106"/>
              <a:gd name="connsiteY0-12" fmla="*/ 2338893 h 4743362"/>
              <a:gd name="connsiteX1-13" fmla="*/ 4381141 w 4482106"/>
              <a:gd name="connsiteY1-14" fmla="*/ 4743362 h 4743362"/>
              <a:gd name="connsiteX2-15" fmla="*/ 0 w 4482106"/>
              <a:gd name="connsiteY2-16" fmla="*/ 2015454 h 4743362"/>
              <a:gd name="connsiteX3-17" fmla="*/ 3211739 w 4482106"/>
              <a:gd name="connsiteY3-18" fmla="*/ 0 h 4743362"/>
              <a:gd name="connsiteX4-19" fmla="*/ 4381141 w 4482106"/>
              <a:gd name="connsiteY4-20" fmla="*/ 728636 h 4743362"/>
              <a:gd name="connsiteX5-21" fmla="*/ 4482106 w 4482106"/>
              <a:gd name="connsiteY5-22" fmla="*/ 2430333 h 4743362"/>
              <a:gd name="connsiteX0-23" fmla="*/ 4390666 w 4390666"/>
              <a:gd name="connsiteY0-24" fmla="*/ 2338893 h 4743362"/>
              <a:gd name="connsiteX1-25" fmla="*/ 4381141 w 4390666"/>
              <a:gd name="connsiteY1-26" fmla="*/ 4743362 h 4743362"/>
              <a:gd name="connsiteX2-27" fmla="*/ 0 w 4390666"/>
              <a:gd name="connsiteY2-28" fmla="*/ 2015454 h 4743362"/>
              <a:gd name="connsiteX3-29" fmla="*/ 3211739 w 4390666"/>
              <a:gd name="connsiteY3-30" fmla="*/ 0 h 4743362"/>
              <a:gd name="connsiteX4-31" fmla="*/ 4381141 w 4390666"/>
              <a:gd name="connsiteY4-32" fmla="*/ 728636 h 4743362"/>
              <a:gd name="connsiteX0-33" fmla="*/ 4381141 w 4381141"/>
              <a:gd name="connsiteY0-34" fmla="*/ 4743362 h 4743362"/>
              <a:gd name="connsiteX1-35" fmla="*/ 0 w 4381141"/>
              <a:gd name="connsiteY1-36" fmla="*/ 2015454 h 4743362"/>
              <a:gd name="connsiteX2-37" fmla="*/ 3211739 w 4381141"/>
              <a:gd name="connsiteY2-38" fmla="*/ 0 h 4743362"/>
              <a:gd name="connsiteX3-39" fmla="*/ 4381141 w 4381141"/>
              <a:gd name="connsiteY3-40" fmla="*/ 728636 h 4743362"/>
            </a:gdLst>
            <a:ahLst/>
            <a:cxnLst>
              <a:cxn ang="0">
                <a:pos x="connsiteX0-1" y="connsiteY0-2"/>
              </a:cxn>
              <a:cxn ang="0">
                <a:pos x="connsiteX1-3" y="connsiteY1-4"/>
              </a:cxn>
              <a:cxn ang="0">
                <a:pos x="connsiteX2-5" y="connsiteY2-6"/>
              </a:cxn>
              <a:cxn ang="0">
                <a:pos x="connsiteX3-7" y="connsiteY3-8"/>
              </a:cxn>
            </a:cxnLst>
            <a:rect l="l" t="t" r="r" b="b"/>
            <a:pathLst>
              <a:path w="4381141" h="4743362">
                <a:moveTo>
                  <a:pt x="4381141" y="4743362"/>
                </a:moveTo>
                <a:lnTo>
                  <a:pt x="0" y="2015454"/>
                </a:lnTo>
                <a:lnTo>
                  <a:pt x="3211739" y="0"/>
                </a:lnTo>
                <a:lnTo>
                  <a:pt x="4381141" y="728636"/>
                </a:lnTo>
              </a:path>
            </a:pathLst>
          </a:custGeom>
          <a:noFill/>
          <a:ln w="9525">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lvl="0" algn="ctr"/>
            <a:endParaRPr lang="zh-CN" altLang="en-US"/>
          </a:p>
        </p:txBody>
      </p:sp>
      <p:sp>
        <p:nvSpPr>
          <p:cNvPr id="35" name="任意多边形: 形状 34"/>
          <p:cNvSpPr/>
          <p:nvPr>
            <p:custDataLst>
              <p:tags r:id="rId33"/>
            </p:custDataLst>
          </p:nvPr>
        </p:nvSpPr>
        <p:spPr>
          <a:xfrm>
            <a:off x="7810225" y="1985455"/>
            <a:ext cx="4381776" cy="4743757"/>
          </a:xfrm>
          <a:custGeom>
            <a:avLst/>
            <a:gdLst>
              <a:gd name="connsiteX0" fmla="*/ 3211738 w 4381776"/>
              <a:gd name="connsiteY0" fmla="*/ 0 h 4743757"/>
              <a:gd name="connsiteX1" fmla="*/ 4381776 w 4381776"/>
              <a:gd name="connsiteY1" fmla="*/ 729033 h 4743757"/>
              <a:gd name="connsiteX2" fmla="*/ 4381776 w 4381776"/>
              <a:gd name="connsiteY2" fmla="*/ 4743757 h 4743757"/>
              <a:gd name="connsiteX3" fmla="*/ 0 w 4381776"/>
              <a:gd name="connsiteY3" fmla="*/ 2015455 h 4743757"/>
              <a:gd name="connsiteX4" fmla="*/ 3211738 w 4381776"/>
              <a:gd name="connsiteY4" fmla="*/ 0 h 4743757"/>
              <a:gd name="connsiteX0-1" fmla="*/ 3211738 w 4381776"/>
              <a:gd name="connsiteY0-2" fmla="*/ 0 h 4743757"/>
              <a:gd name="connsiteX1-3" fmla="*/ 4381776 w 4381776"/>
              <a:gd name="connsiteY1-4" fmla="*/ 729033 h 4743757"/>
              <a:gd name="connsiteX2-5" fmla="*/ 4381775 w 4381776"/>
              <a:gd name="connsiteY2-6" fmla="*/ 2653220 h 4743757"/>
              <a:gd name="connsiteX3-7" fmla="*/ 4381776 w 4381776"/>
              <a:gd name="connsiteY3-8" fmla="*/ 4743757 h 4743757"/>
              <a:gd name="connsiteX4-9" fmla="*/ 0 w 4381776"/>
              <a:gd name="connsiteY4-10" fmla="*/ 2015455 h 4743757"/>
              <a:gd name="connsiteX5" fmla="*/ 3211738 w 4381776"/>
              <a:gd name="connsiteY5" fmla="*/ 0 h 4743757"/>
              <a:gd name="connsiteX0-11" fmla="*/ 4381775 w 4473215"/>
              <a:gd name="connsiteY0-12" fmla="*/ 2653220 h 4743757"/>
              <a:gd name="connsiteX1-13" fmla="*/ 4381776 w 4473215"/>
              <a:gd name="connsiteY1-14" fmla="*/ 4743757 h 4743757"/>
              <a:gd name="connsiteX2-15" fmla="*/ 0 w 4473215"/>
              <a:gd name="connsiteY2-16" fmla="*/ 2015455 h 4743757"/>
              <a:gd name="connsiteX3-17" fmla="*/ 3211738 w 4473215"/>
              <a:gd name="connsiteY3-18" fmla="*/ 0 h 4743757"/>
              <a:gd name="connsiteX4-19" fmla="*/ 4381776 w 4473215"/>
              <a:gd name="connsiteY4-20" fmla="*/ 729033 h 4743757"/>
              <a:gd name="connsiteX5-21" fmla="*/ 4473215 w 4473215"/>
              <a:gd name="connsiteY5-22" fmla="*/ 2744660 h 4743757"/>
              <a:gd name="connsiteX0-23" fmla="*/ 4381775 w 4381776"/>
              <a:gd name="connsiteY0-24" fmla="*/ 2653220 h 4743757"/>
              <a:gd name="connsiteX1-25" fmla="*/ 4381776 w 4381776"/>
              <a:gd name="connsiteY1-26" fmla="*/ 4743757 h 4743757"/>
              <a:gd name="connsiteX2-27" fmla="*/ 0 w 4381776"/>
              <a:gd name="connsiteY2-28" fmla="*/ 2015455 h 4743757"/>
              <a:gd name="connsiteX3-29" fmla="*/ 3211738 w 4381776"/>
              <a:gd name="connsiteY3-30" fmla="*/ 0 h 4743757"/>
              <a:gd name="connsiteX4-31" fmla="*/ 4381776 w 4381776"/>
              <a:gd name="connsiteY4-32" fmla="*/ 729033 h 4743757"/>
              <a:gd name="connsiteX0-33" fmla="*/ 4381776 w 4381776"/>
              <a:gd name="connsiteY0-34" fmla="*/ 4743757 h 4743757"/>
              <a:gd name="connsiteX1-35" fmla="*/ 0 w 4381776"/>
              <a:gd name="connsiteY1-36" fmla="*/ 2015455 h 4743757"/>
              <a:gd name="connsiteX2-37" fmla="*/ 3211738 w 4381776"/>
              <a:gd name="connsiteY2-38" fmla="*/ 0 h 4743757"/>
              <a:gd name="connsiteX3-39" fmla="*/ 4381776 w 4381776"/>
              <a:gd name="connsiteY3-40" fmla="*/ 729033 h 4743757"/>
            </a:gdLst>
            <a:ahLst/>
            <a:cxnLst>
              <a:cxn ang="0">
                <a:pos x="connsiteX0-1" y="connsiteY0-2"/>
              </a:cxn>
              <a:cxn ang="0">
                <a:pos x="connsiteX1-3" y="connsiteY1-4"/>
              </a:cxn>
              <a:cxn ang="0">
                <a:pos x="connsiteX2-5" y="connsiteY2-6"/>
              </a:cxn>
              <a:cxn ang="0">
                <a:pos x="connsiteX3-7" y="connsiteY3-8"/>
              </a:cxn>
            </a:cxnLst>
            <a:rect l="l" t="t" r="r" b="b"/>
            <a:pathLst>
              <a:path w="4381776" h="4743757">
                <a:moveTo>
                  <a:pt x="4381776" y="4743757"/>
                </a:moveTo>
                <a:lnTo>
                  <a:pt x="0" y="2015455"/>
                </a:lnTo>
                <a:lnTo>
                  <a:pt x="3211738" y="0"/>
                </a:lnTo>
                <a:lnTo>
                  <a:pt x="4381776" y="729033"/>
                </a:lnTo>
              </a:path>
            </a:pathLst>
          </a:custGeom>
          <a:noFill/>
          <a:ln w="9525">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lvl="0" algn="ctr"/>
            <a:endParaRPr lang="zh-CN" altLang="en-US"/>
          </a:p>
        </p:txBody>
      </p:sp>
      <p:sp>
        <p:nvSpPr>
          <p:cNvPr id="40" name="任意多边形: 形状 39"/>
          <p:cNvSpPr/>
          <p:nvPr>
            <p:custDataLst>
              <p:tags r:id="rId34"/>
            </p:custDataLst>
          </p:nvPr>
        </p:nvSpPr>
        <p:spPr>
          <a:xfrm>
            <a:off x="7810223" y="2223581"/>
            <a:ext cx="4381776" cy="4634419"/>
          </a:xfrm>
          <a:custGeom>
            <a:avLst/>
            <a:gdLst>
              <a:gd name="connsiteX0" fmla="*/ 3211739 w 4381776"/>
              <a:gd name="connsiteY0" fmla="*/ 0 h 4634419"/>
              <a:gd name="connsiteX1" fmla="*/ 4381776 w 4381776"/>
              <a:gd name="connsiteY1" fmla="*/ 729032 h 4634419"/>
              <a:gd name="connsiteX2" fmla="*/ 4381776 w 4381776"/>
              <a:gd name="connsiteY2" fmla="*/ 4634419 h 4634419"/>
              <a:gd name="connsiteX3" fmla="*/ 4206176 w 4381776"/>
              <a:gd name="connsiteY3" fmla="*/ 4634419 h 4634419"/>
              <a:gd name="connsiteX4" fmla="*/ 0 w 4381776"/>
              <a:gd name="connsiteY4" fmla="*/ 2015454 h 4634419"/>
              <a:gd name="connsiteX5" fmla="*/ 3211739 w 4381776"/>
              <a:gd name="connsiteY5" fmla="*/ 0 h 4634419"/>
              <a:gd name="connsiteX0-1" fmla="*/ 4381776 w 4473216"/>
              <a:gd name="connsiteY0-2" fmla="*/ 4634419 h 4725859"/>
              <a:gd name="connsiteX1-3" fmla="*/ 4206176 w 4473216"/>
              <a:gd name="connsiteY1-4" fmla="*/ 4634419 h 4725859"/>
              <a:gd name="connsiteX2-5" fmla="*/ 0 w 4473216"/>
              <a:gd name="connsiteY2-6" fmla="*/ 2015454 h 4725859"/>
              <a:gd name="connsiteX3-7" fmla="*/ 3211739 w 4473216"/>
              <a:gd name="connsiteY3-8" fmla="*/ 0 h 4725859"/>
              <a:gd name="connsiteX4-9" fmla="*/ 4381776 w 4473216"/>
              <a:gd name="connsiteY4-10" fmla="*/ 729032 h 4725859"/>
              <a:gd name="connsiteX5-11" fmla="*/ 4473216 w 4473216"/>
              <a:gd name="connsiteY5-12" fmla="*/ 4725859 h 4725859"/>
              <a:gd name="connsiteX0-13" fmla="*/ 4381776 w 4381776"/>
              <a:gd name="connsiteY0-14" fmla="*/ 4634419 h 4634419"/>
              <a:gd name="connsiteX1-15" fmla="*/ 4206176 w 4381776"/>
              <a:gd name="connsiteY1-16" fmla="*/ 4634419 h 4634419"/>
              <a:gd name="connsiteX2-17" fmla="*/ 0 w 4381776"/>
              <a:gd name="connsiteY2-18" fmla="*/ 2015454 h 4634419"/>
              <a:gd name="connsiteX3-19" fmla="*/ 3211739 w 4381776"/>
              <a:gd name="connsiteY3-20" fmla="*/ 0 h 4634419"/>
              <a:gd name="connsiteX4-21" fmla="*/ 4381776 w 4381776"/>
              <a:gd name="connsiteY4-22" fmla="*/ 729032 h 4634419"/>
              <a:gd name="connsiteX0-23" fmla="*/ 4206176 w 4381776"/>
              <a:gd name="connsiteY0-24" fmla="*/ 4634419 h 4634419"/>
              <a:gd name="connsiteX1-25" fmla="*/ 0 w 4381776"/>
              <a:gd name="connsiteY1-26" fmla="*/ 2015454 h 4634419"/>
              <a:gd name="connsiteX2-27" fmla="*/ 3211739 w 4381776"/>
              <a:gd name="connsiteY2-28" fmla="*/ 0 h 4634419"/>
              <a:gd name="connsiteX3-29" fmla="*/ 4381776 w 4381776"/>
              <a:gd name="connsiteY3-30" fmla="*/ 729032 h 4634419"/>
            </a:gdLst>
            <a:ahLst/>
            <a:cxnLst>
              <a:cxn ang="0">
                <a:pos x="connsiteX0-1" y="connsiteY0-2"/>
              </a:cxn>
              <a:cxn ang="0">
                <a:pos x="connsiteX1-3" y="connsiteY1-4"/>
              </a:cxn>
              <a:cxn ang="0">
                <a:pos x="connsiteX2-5" y="connsiteY2-6"/>
              </a:cxn>
              <a:cxn ang="0">
                <a:pos x="connsiteX3-7" y="connsiteY3-8"/>
              </a:cxn>
            </a:cxnLst>
            <a:rect l="l" t="t" r="r" b="b"/>
            <a:pathLst>
              <a:path w="4381776" h="4634419">
                <a:moveTo>
                  <a:pt x="4206176" y="4634419"/>
                </a:moveTo>
                <a:lnTo>
                  <a:pt x="0" y="2015454"/>
                </a:lnTo>
                <a:lnTo>
                  <a:pt x="3211739" y="0"/>
                </a:lnTo>
                <a:lnTo>
                  <a:pt x="4381776" y="729032"/>
                </a:lnTo>
              </a:path>
            </a:pathLst>
          </a:custGeom>
          <a:noFill/>
          <a:ln w="9525">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lvl="0" algn="ctr"/>
            <a:endParaRPr lang="zh-CN" altLang="en-US" dirty="0"/>
          </a:p>
        </p:txBody>
      </p:sp>
      <p:sp>
        <p:nvSpPr>
          <p:cNvPr id="44" name="任意多边形: 形状 43"/>
          <p:cNvSpPr/>
          <p:nvPr>
            <p:custDataLst>
              <p:tags r:id="rId35"/>
            </p:custDataLst>
          </p:nvPr>
        </p:nvSpPr>
        <p:spPr>
          <a:xfrm>
            <a:off x="7815940" y="2462975"/>
            <a:ext cx="4376060" cy="4395025"/>
          </a:xfrm>
          <a:custGeom>
            <a:avLst/>
            <a:gdLst>
              <a:gd name="connsiteX0" fmla="*/ 3211738 w 4376060"/>
              <a:gd name="connsiteY0" fmla="*/ 0 h 4395025"/>
              <a:gd name="connsiteX1" fmla="*/ 4376060 w 4376060"/>
              <a:gd name="connsiteY1" fmla="*/ 725472 h 4395025"/>
              <a:gd name="connsiteX2" fmla="*/ 4376060 w 4376060"/>
              <a:gd name="connsiteY2" fmla="*/ 4395025 h 4395025"/>
              <a:gd name="connsiteX3" fmla="*/ 3917406 w 4376060"/>
              <a:gd name="connsiteY3" fmla="*/ 4395025 h 4395025"/>
              <a:gd name="connsiteX4" fmla="*/ 3917199 w 4376060"/>
              <a:gd name="connsiteY4" fmla="*/ 4395025 h 4395025"/>
              <a:gd name="connsiteX5" fmla="*/ 3821696 w 4376060"/>
              <a:gd name="connsiteY5" fmla="*/ 4395025 h 4395025"/>
              <a:gd name="connsiteX6" fmla="*/ 0 w 4376060"/>
              <a:gd name="connsiteY6" fmla="*/ 2015455 h 4395025"/>
              <a:gd name="connsiteX7" fmla="*/ 3211738 w 4376060"/>
              <a:gd name="connsiteY7" fmla="*/ 0 h 4395025"/>
              <a:gd name="connsiteX0-1" fmla="*/ 4376060 w 4467500"/>
              <a:gd name="connsiteY0-2" fmla="*/ 4395025 h 4486465"/>
              <a:gd name="connsiteX1-3" fmla="*/ 3917406 w 4467500"/>
              <a:gd name="connsiteY1-4" fmla="*/ 4395025 h 4486465"/>
              <a:gd name="connsiteX2-5" fmla="*/ 3917199 w 4467500"/>
              <a:gd name="connsiteY2-6" fmla="*/ 4395025 h 4486465"/>
              <a:gd name="connsiteX3-7" fmla="*/ 3821696 w 4467500"/>
              <a:gd name="connsiteY3-8" fmla="*/ 4395025 h 4486465"/>
              <a:gd name="connsiteX4-9" fmla="*/ 0 w 4467500"/>
              <a:gd name="connsiteY4-10" fmla="*/ 2015455 h 4486465"/>
              <a:gd name="connsiteX5-11" fmla="*/ 3211738 w 4467500"/>
              <a:gd name="connsiteY5-12" fmla="*/ 0 h 4486465"/>
              <a:gd name="connsiteX6-13" fmla="*/ 4376060 w 4467500"/>
              <a:gd name="connsiteY6-14" fmla="*/ 725472 h 4486465"/>
              <a:gd name="connsiteX7-15" fmla="*/ 4467500 w 4467500"/>
              <a:gd name="connsiteY7-16" fmla="*/ 4486465 h 4486465"/>
              <a:gd name="connsiteX0-17" fmla="*/ 4376060 w 4376060"/>
              <a:gd name="connsiteY0-18" fmla="*/ 4395025 h 4395025"/>
              <a:gd name="connsiteX1-19" fmla="*/ 3917406 w 4376060"/>
              <a:gd name="connsiteY1-20" fmla="*/ 4395025 h 4395025"/>
              <a:gd name="connsiteX2-21" fmla="*/ 3917199 w 4376060"/>
              <a:gd name="connsiteY2-22" fmla="*/ 4395025 h 4395025"/>
              <a:gd name="connsiteX3-23" fmla="*/ 3821696 w 4376060"/>
              <a:gd name="connsiteY3-24" fmla="*/ 4395025 h 4395025"/>
              <a:gd name="connsiteX4-25" fmla="*/ 0 w 4376060"/>
              <a:gd name="connsiteY4-26" fmla="*/ 2015455 h 4395025"/>
              <a:gd name="connsiteX5-27" fmla="*/ 3211738 w 4376060"/>
              <a:gd name="connsiteY5-28" fmla="*/ 0 h 4395025"/>
              <a:gd name="connsiteX6-29" fmla="*/ 4376060 w 4376060"/>
              <a:gd name="connsiteY6-30" fmla="*/ 725472 h 4395025"/>
              <a:gd name="connsiteX0-31" fmla="*/ 3917406 w 4376060"/>
              <a:gd name="connsiteY0-32" fmla="*/ 4395025 h 4395025"/>
              <a:gd name="connsiteX1-33" fmla="*/ 3917199 w 4376060"/>
              <a:gd name="connsiteY1-34" fmla="*/ 4395025 h 4395025"/>
              <a:gd name="connsiteX2-35" fmla="*/ 3821696 w 4376060"/>
              <a:gd name="connsiteY2-36" fmla="*/ 4395025 h 4395025"/>
              <a:gd name="connsiteX3-37" fmla="*/ 0 w 4376060"/>
              <a:gd name="connsiteY3-38" fmla="*/ 2015455 h 4395025"/>
              <a:gd name="connsiteX4-39" fmla="*/ 3211738 w 4376060"/>
              <a:gd name="connsiteY4-40" fmla="*/ 0 h 4395025"/>
              <a:gd name="connsiteX5-41" fmla="*/ 4376060 w 4376060"/>
              <a:gd name="connsiteY5-42" fmla="*/ 725472 h 4395025"/>
              <a:gd name="connsiteX0-43" fmla="*/ 3917406 w 4376060"/>
              <a:gd name="connsiteY0-44" fmla="*/ 4395025 h 4395025"/>
              <a:gd name="connsiteX1-45" fmla="*/ 3821696 w 4376060"/>
              <a:gd name="connsiteY1-46" fmla="*/ 4395025 h 4395025"/>
              <a:gd name="connsiteX2-47" fmla="*/ 0 w 4376060"/>
              <a:gd name="connsiteY2-48" fmla="*/ 2015455 h 4395025"/>
              <a:gd name="connsiteX3-49" fmla="*/ 3211738 w 4376060"/>
              <a:gd name="connsiteY3-50" fmla="*/ 0 h 4395025"/>
              <a:gd name="connsiteX4-51" fmla="*/ 4376060 w 4376060"/>
              <a:gd name="connsiteY4-52" fmla="*/ 725472 h 4395025"/>
              <a:gd name="connsiteX0-53" fmla="*/ 3821696 w 4376060"/>
              <a:gd name="connsiteY0-54" fmla="*/ 4395025 h 4395025"/>
              <a:gd name="connsiteX1-55" fmla="*/ 0 w 4376060"/>
              <a:gd name="connsiteY1-56" fmla="*/ 2015455 h 4395025"/>
              <a:gd name="connsiteX2-57" fmla="*/ 3211738 w 4376060"/>
              <a:gd name="connsiteY2-58" fmla="*/ 0 h 4395025"/>
              <a:gd name="connsiteX3-59" fmla="*/ 4376060 w 4376060"/>
              <a:gd name="connsiteY3-60" fmla="*/ 725472 h 4395025"/>
            </a:gdLst>
            <a:ahLst/>
            <a:cxnLst>
              <a:cxn ang="0">
                <a:pos x="connsiteX0-1" y="connsiteY0-2"/>
              </a:cxn>
              <a:cxn ang="0">
                <a:pos x="connsiteX1-3" y="connsiteY1-4"/>
              </a:cxn>
              <a:cxn ang="0">
                <a:pos x="connsiteX2-5" y="connsiteY2-6"/>
              </a:cxn>
              <a:cxn ang="0">
                <a:pos x="connsiteX3-7" y="connsiteY3-8"/>
              </a:cxn>
            </a:cxnLst>
            <a:rect l="l" t="t" r="r" b="b"/>
            <a:pathLst>
              <a:path w="4376060" h="4395025">
                <a:moveTo>
                  <a:pt x="3821696" y="4395025"/>
                </a:moveTo>
                <a:lnTo>
                  <a:pt x="0" y="2015455"/>
                </a:lnTo>
                <a:lnTo>
                  <a:pt x="3211738" y="0"/>
                </a:lnTo>
                <a:lnTo>
                  <a:pt x="4376060" y="725472"/>
                </a:lnTo>
              </a:path>
            </a:pathLst>
          </a:custGeom>
          <a:noFill/>
          <a:ln w="9525">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lvl="0" algn="ctr"/>
            <a:endParaRPr lang="zh-CN" altLang="en-US"/>
          </a:p>
        </p:txBody>
      </p:sp>
      <p:sp>
        <p:nvSpPr>
          <p:cNvPr id="47" name="任意多边形: 形状 46"/>
          <p:cNvSpPr/>
          <p:nvPr>
            <p:custDataLst>
              <p:tags r:id="rId36"/>
            </p:custDataLst>
          </p:nvPr>
        </p:nvSpPr>
        <p:spPr>
          <a:xfrm>
            <a:off x="7816574" y="2701102"/>
            <a:ext cx="4375426" cy="4156898"/>
          </a:xfrm>
          <a:custGeom>
            <a:avLst/>
            <a:gdLst>
              <a:gd name="connsiteX0" fmla="*/ 3211739 w 4375426"/>
              <a:gd name="connsiteY0" fmla="*/ 0 h 4156899"/>
              <a:gd name="connsiteX1" fmla="*/ 4375426 w 4375426"/>
              <a:gd name="connsiteY1" fmla="*/ 725075 h 4156899"/>
              <a:gd name="connsiteX2" fmla="*/ 4375426 w 4375426"/>
              <a:gd name="connsiteY2" fmla="*/ 4156899 h 4156899"/>
              <a:gd name="connsiteX3" fmla="*/ 3916771 w 4375426"/>
              <a:gd name="connsiteY3" fmla="*/ 4156898 h 4156899"/>
              <a:gd name="connsiteX4" fmla="*/ 3916565 w 4375426"/>
              <a:gd name="connsiteY4" fmla="*/ 4156898 h 4156899"/>
              <a:gd name="connsiteX5" fmla="*/ 3439257 w 4375426"/>
              <a:gd name="connsiteY5" fmla="*/ 4156898 h 4156899"/>
              <a:gd name="connsiteX6" fmla="*/ 0 w 4375426"/>
              <a:gd name="connsiteY6" fmla="*/ 2015453 h 4156899"/>
              <a:gd name="connsiteX7" fmla="*/ 3211739 w 4375426"/>
              <a:gd name="connsiteY7" fmla="*/ 0 h 4156899"/>
              <a:gd name="connsiteX0-1" fmla="*/ 3211739 w 4375426"/>
              <a:gd name="connsiteY0-2" fmla="*/ 0 h 4156898"/>
              <a:gd name="connsiteX1-3" fmla="*/ 4375426 w 4375426"/>
              <a:gd name="connsiteY1-4" fmla="*/ 725075 h 4156898"/>
              <a:gd name="connsiteX2-5" fmla="*/ 3916771 w 4375426"/>
              <a:gd name="connsiteY2-6" fmla="*/ 4156898 h 4156898"/>
              <a:gd name="connsiteX3-7" fmla="*/ 3916565 w 4375426"/>
              <a:gd name="connsiteY3-8" fmla="*/ 4156898 h 4156898"/>
              <a:gd name="connsiteX4-9" fmla="*/ 3439257 w 4375426"/>
              <a:gd name="connsiteY4-10" fmla="*/ 4156898 h 4156898"/>
              <a:gd name="connsiteX5-11" fmla="*/ 0 w 4375426"/>
              <a:gd name="connsiteY5-12" fmla="*/ 2015453 h 4156898"/>
              <a:gd name="connsiteX6-13" fmla="*/ 3211739 w 4375426"/>
              <a:gd name="connsiteY6-14" fmla="*/ 0 h 4156898"/>
              <a:gd name="connsiteX0-15" fmla="*/ 3916565 w 4375426"/>
              <a:gd name="connsiteY0-16" fmla="*/ 4156898 h 4248338"/>
              <a:gd name="connsiteX1-17" fmla="*/ 3439257 w 4375426"/>
              <a:gd name="connsiteY1-18" fmla="*/ 4156898 h 4248338"/>
              <a:gd name="connsiteX2-19" fmla="*/ 0 w 4375426"/>
              <a:gd name="connsiteY2-20" fmla="*/ 2015453 h 4248338"/>
              <a:gd name="connsiteX3-21" fmla="*/ 3211739 w 4375426"/>
              <a:gd name="connsiteY3-22" fmla="*/ 0 h 4248338"/>
              <a:gd name="connsiteX4-23" fmla="*/ 4375426 w 4375426"/>
              <a:gd name="connsiteY4-24" fmla="*/ 725075 h 4248338"/>
              <a:gd name="connsiteX5-25" fmla="*/ 3916771 w 4375426"/>
              <a:gd name="connsiteY5-26" fmla="*/ 4156898 h 4248338"/>
              <a:gd name="connsiteX6-27" fmla="*/ 4008005 w 4375426"/>
              <a:gd name="connsiteY6-28" fmla="*/ 4248338 h 4248338"/>
              <a:gd name="connsiteX0-29" fmla="*/ 3916565 w 4375426"/>
              <a:gd name="connsiteY0-30" fmla="*/ 4156898 h 4156898"/>
              <a:gd name="connsiteX1-31" fmla="*/ 3439257 w 4375426"/>
              <a:gd name="connsiteY1-32" fmla="*/ 4156898 h 4156898"/>
              <a:gd name="connsiteX2-33" fmla="*/ 0 w 4375426"/>
              <a:gd name="connsiteY2-34" fmla="*/ 2015453 h 4156898"/>
              <a:gd name="connsiteX3-35" fmla="*/ 3211739 w 4375426"/>
              <a:gd name="connsiteY3-36" fmla="*/ 0 h 4156898"/>
              <a:gd name="connsiteX4-37" fmla="*/ 4375426 w 4375426"/>
              <a:gd name="connsiteY4-38" fmla="*/ 725075 h 4156898"/>
              <a:gd name="connsiteX5-39" fmla="*/ 3916771 w 4375426"/>
              <a:gd name="connsiteY5-40" fmla="*/ 4156898 h 4156898"/>
              <a:gd name="connsiteX0-41" fmla="*/ 3916565 w 4375426"/>
              <a:gd name="connsiteY0-42" fmla="*/ 4156898 h 4156898"/>
              <a:gd name="connsiteX1-43" fmla="*/ 3439257 w 4375426"/>
              <a:gd name="connsiteY1-44" fmla="*/ 4156898 h 4156898"/>
              <a:gd name="connsiteX2-45" fmla="*/ 0 w 4375426"/>
              <a:gd name="connsiteY2-46" fmla="*/ 2015453 h 4156898"/>
              <a:gd name="connsiteX3-47" fmla="*/ 3211739 w 4375426"/>
              <a:gd name="connsiteY3-48" fmla="*/ 0 h 4156898"/>
              <a:gd name="connsiteX4-49" fmla="*/ 4375426 w 4375426"/>
              <a:gd name="connsiteY4-50" fmla="*/ 725075 h 4156898"/>
              <a:gd name="connsiteX0-51" fmla="*/ 3439257 w 4375426"/>
              <a:gd name="connsiteY0-52" fmla="*/ 4156898 h 4156898"/>
              <a:gd name="connsiteX1-53" fmla="*/ 0 w 4375426"/>
              <a:gd name="connsiteY1-54" fmla="*/ 2015453 h 4156898"/>
              <a:gd name="connsiteX2-55" fmla="*/ 3211739 w 4375426"/>
              <a:gd name="connsiteY2-56" fmla="*/ 0 h 4156898"/>
              <a:gd name="connsiteX3-57" fmla="*/ 4375426 w 4375426"/>
              <a:gd name="connsiteY3-58" fmla="*/ 725075 h 4156898"/>
            </a:gdLst>
            <a:ahLst/>
            <a:cxnLst>
              <a:cxn ang="0">
                <a:pos x="connsiteX0-1" y="connsiteY0-2"/>
              </a:cxn>
              <a:cxn ang="0">
                <a:pos x="connsiteX1-3" y="connsiteY1-4"/>
              </a:cxn>
              <a:cxn ang="0">
                <a:pos x="connsiteX2-5" y="connsiteY2-6"/>
              </a:cxn>
              <a:cxn ang="0">
                <a:pos x="connsiteX3-7" y="connsiteY3-8"/>
              </a:cxn>
            </a:cxnLst>
            <a:rect l="l" t="t" r="r" b="b"/>
            <a:pathLst>
              <a:path w="4375426" h="4156898">
                <a:moveTo>
                  <a:pt x="3439257" y="4156898"/>
                </a:moveTo>
                <a:lnTo>
                  <a:pt x="0" y="2015453"/>
                </a:lnTo>
                <a:lnTo>
                  <a:pt x="3211739" y="0"/>
                </a:lnTo>
                <a:lnTo>
                  <a:pt x="4375426" y="725075"/>
                </a:lnTo>
              </a:path>
            </a:pathLst>
          </a:custGeom>
          <a:noFill/>
          <a:ln w="9525">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lvl="0" algn="ctr"/>
            <a:endParaRPr lang="zh-CN" altLang="en-US"/>
          </a:p>
        </p:txBody>
      </p:sp>
      <p:sp>
        <p:nvSpPr>
          <p:cNvPr id="50" name="任意多边形: 形状 49"/>
          <p:cNvSpPr/>
          <p:nvPr>
            <p:custDataLst>
              <p:tags r:id="rId37"/>
            </p:custDataLst>
          </p:nvPr>
        </p:nvSpPr>
        <p:spPr>
          <a:xfrm>
            <a:off x="7810224" y="2939861"/>
            <a:ext cx="4381776" cy="3918139"/>
          </a:xfrm>
          <a:custGeom>
            <a:avLst/>
            <a:gdLst>
              <a:gd name="connsiteX0" fmla="*/ 3211739 w 4381776"/>
              <a:gd name="connsiteY0" fmla="*/ 0 h 3918140"/>
              <a:gd name="connsiteX1" fmla="*/ 4381776 w 4381776"/>
              <a:gd name="connsiteY1" fmla="*/ 729032 h 3918140"/>
              <a:gd name="connsiteX2" fmla="*/ 4381776 w 4381776"/>
              <a:gd name="connsiteY2" fmla="*/ 3918139 h 3918140"/>
              <a:gd name="connsiteX3" fmla="*/ 3923121 w 4381776"/>
              <a:gd name="connsiteY3" fmla="*/ 3918139 h 3918140"/>
              <a:gd name="connsiteX4" fmla="*/ 3922915 w 4381776"/>
              <a:gd name="connsiteY4" fmla="*/ 3918140 h 3918140"/>
              <a:gd name="connsiteX5" fmla="*/ 3055798 w 4381776"/>
              <a:gd name="connsiteY5" fmla="*/ 3918139 h 3918140"/>
              <a:gd name="connsiteX6" fmla="*/ 0 w 4381776"/>
              <a:gd name="connsiteY6" fmla="*/ 2015453 h 3918140"/>
              <a:gd name="connsiteX7" fmla="*/ 3211739 w 4381776"/>
              <a:gd name="connsiteY7" fmla="*/ 0 h 3918140"/>
              <a:gd name="connsiteX0-1" fmla="*/ 4381776 w 4473216"/>
              <a:gd name="connsiteY0-2" fmla="*/ 3918139 h 4009579"/>
              <a:gd name="connsiteX1-3" fmla="*/ 3923121 w 4473216"/>
              <a:gd name="connsiteY1-4" fmla="*/ 3918139 h 4009579"/>
              <a:gd name="connsiteX2-5" fmla="*/ 3922915 w 4473216"/>
              <a:gd name="connsiteY2-6" fmla="*/ 3918140 h 4009579"/>
              <a:gd name="connsiteX3-7" fmla="*/ 3055798 w 4473216"/>
              <a:gd name="connsiteY3-8" fmla="*/ 3918139 h 4009579"/>
              <a:gd name="connsiteX4-9" fmla="*/ 0 w 4473216"/>
              <a:gd name="connsiteY4-10" fmla="*/ 2015453 h 4009579"/>
              <a:gd name="connsiteX5-11" fmla="*/ 3211739 w 4473216"/>
              <a:gd name="connsiteY5-12" fmla="*/ 0 h 4009579"/>
              <a:gd name="connsiteX6-13" fmla="*/ 4381776 w 4473216"/>
              <a:gd name="connsiteY6-14" fmla="*/ 729032 h 4009579"/>
              <a:gd name="connsiteX7-15" fmla="*/ 4473216 w 4473216"/>
              <a:gd name="connsiteY7-16" fmla="*/ 4009579 h 4009579"/>
              <a:gd name="connsiteX0-17" fmla="*/ 4381776 w 4381776"/>
              <a:gd name="connsiteY0-18" fmla="*/ 3918139 h 3918140"/>
              <a:gd name="connsiteX1-19" fmla="*/ 3923121 w 4381776"/>
              <a:gd name="connsiteY1-20" fmla="*/ 3918139 h 3918140"/>
              <a:gd name="connsiteX2-21" fmla="*/ 3922915 w 4381776"/>
              <a:gd name="connsiteY2-22" fmla="*/ 3918140 h 3918140"/>
              <a:gd name="connsiteX3-23" fmla="*/ 3055798 w 4381776"/>
              <a:gd name="connsiteY3-24" fmla="*/ 3918139 h 3918140"/>
              <a:gd name="connsiteX4-25" fmla="*/ 0 w 4381776"/>
              <a:gd name="connsiteY4-26" fmla="*/ 2015453 h 3918140"/>
              <a:gd name="connsiteX5-27" fmla="*/ 3211739 w 4381776"/>
              <a:gd name="connsiteY5-28" fmla="*/ 0 h 3918140"/>
              <a:gd name="connsiteX6-29" fmla="*/ 4381776 w 4381776"/>
              <a:gd name="connsiteY6-30" fmla="*/ 729032 h 3918140"/>
              <a:gd name="connsiteX0-31" fmla="*/ 3923121 w 4381776"/>
              <a:gd name="connsiteY0-32" fmla="*/ 3918139 h 3918140"/>
              <a:gd name="connsiteX1-33" fmla="*/ 3922915 w 4381776"/>
              <a:gd name="connsiteY1-34" fmla="*/ 3918140 h 3918140"/>
              <a:gd name="connsiteX2-35" fmla="*/ 3055798 w 4381776"/>
              <a:gd name="connsiteY2-36" fmla="*/ 3918139 h 3918140"/>
              <a:gd name="connsiteX3-37" fmla="*/ 0 w 4381776"/>
              <a:gd name="connsiteY3-38" fmla="*/ 2015453 h 3918140"/>
              <a:gd name="connsiteX4-39" fmla="*/ 3211739 w 4381776"/>
              <a:gd name="connsiteY4-40" fmla="*/ 0 h 3918140"/>
              <a:gd name="connsiteX5-41" fmla="*/ 4381776 w 4381776"/>
              <a:gd name="connsiteY5-42" fmla="*/ 729032 h 3918140"/>
              <a:gd name="connsiteX0-43" fmla="*/ 3923121 w 4381776"/>
              <a:gd name="connsiteY0-44" fmla="*/ 3918139 h 3918139"/>
              <a:gd name="connsiteX1-45" fmla="*/ 3055798 w 4381776"/>
              <a:gd name="connsiteY1-46" fmla="*/ 3918139 h 3918139"/>
              <a:gd name="connsiteX2-47" fmla="*/ 0 w 4381776"/>
              <a:gd name="connsiteY2-48" fmla="*/ 2015453 h 3918139"/>
              <a:gd name="connsiteX3-49" fmla="*/ 3211739 w 4381776"/>
              <a:gd name="connsiteY3-50" fmla="*/ 0 h 3918139"/>
              <a:gd name="connsiteX4-51" fmla="*/ 4381776 w 4381776"/>
              <a:gd name="connsiteY4-52" fmla="*/ 729032 h 3918139"/>
              <a:gd name="connsiteX0-53" fmla="*/ 3055798 w 4381776"/>
              <a:gd name="connsiteY0-54" fmla="*/ 3918139 h 3918139"/>
              <a:gd name="connsiteX1-55" fmla="*/ 0 w 4381776"/>
              <a:gd name="connsiteY1-56" fmla="*/ 2015453 h 3918139"/>
              <a:gd name="connsiteX2-57" fmla="*/ 3211739 w 4381776"/>
              <a:gd name="connsiteY2-58" fmla="*/ 0 h 3918139"/>
              <a:gd name="connsiteX3-59" fmla="*/ 4381776 w 4381776"/>
              <a:gd name="connsiteY3-60" fmla="*/ 729032 h 3918139"/>
            </a:gdLst>
            <a:ahLst/>
            <a:cxnLst>
              <a:cxn ang="0">
                <a:pos x="connsiteX0-1" y="connsiteY0-2"/>
              </a:cxn>
              <a:cxn ang="0">
                <a:pos x="connsiteX1-3" y="connsiteY1-4"/>
              </a:cxn>
              <a:cxn ang="0">
                <a:pos x="connsiteX2-5" y="connsiteY2-6"/>
              </a:cxn>
              <a:cxn ang="0">
                <a:pos x="connsiteX3-7" y="connsiteY3-8"/>
              </a:cxn>
            </a:cxnLst>
            <a:rect l="l" t="t" r="r" b="b"/>
            <a:pathLst>
              <a:path w="4381776" h="3918139">
                <a:moveTo>
                  <a:pt x="3055798" y="3918139"/>
                </a:moveTo>
                <a:lnTo>
                  <a:pt x="0" y="2015453"/>
                </a:lnTo>
                <a:lnTo>
                  <a:pt x="3211739" y="0"/>
                </a:lnTo>
                <a:lnTo>
                  <a:pt x="4381776" y="729032"/>
                </a:lnTo>
              </a:path>
            </a:pathLst>
          </a:custGeom>
          <a:noFill/>
          <a:ln w="9525">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lvl="0" algn="ctr"/>
            <a:endParaRPr lang="zh-CN" altLang="en-US"/>
          </a:p>
        </p:txBody>
      </p:sp>
      <p:sp>
        <p:nvSpPr>
          <p:cNvPr id="53" name="任意多边形: 形状 52"/>
          <p:cNvSpPr/>
          <p:nvPr>
            <p:custDataLst>
              <p:tags r:id="rId38"/>
            </p:custDataLst>
          </p:nvPr>
        </p:nvSpPr>
        <p:spPr>
          <a:xfrm>
            <a:off x="7810226" y="3179256"/>
            <a:ext cx="4381775" cy="3678744"/>
          </a:xfrm>
          <a:custGeom>
            <a:avLst/>
            <a:gdLst>
              <a:gd name="connsiteX0" fmla="*/ 3211738 w 4381775"/>
              <a:gd name="connsiteY0" fmla="*/ 0 h 3678744"/>
              <a:gd name="connsiteX1" fmla="*/ 4381775 w 4381775"/>
              <a:gd name="connsiteY1" fmla="*/ 729032 h 3678744"/>
              <a:gd name="connsiteX2" fmla="*/ 4381775 w 4381775"/>
              <a:gd name="connsiteY2" fmla="*/ 3678744 h 3678744"/>
              <a:gd name="connsiteX3" fmla="*/ 3923120 w 4381775"/>
              <a:gd name="connsiteY3" fmla="*/ 3678743 h 3678744"/>
              <a:gd name="connsiteX4" fmla="*/ 3922914 w 4381775"/>
              <a:gd name="connsiteY4" fmla="*/ 3678743 h 3678744"/>
              <a:gd name="connsiteX5" fmla="*/ 2671318 w 4381775"/>
              <a:gd name="connsiteY5" fmla="*/ 3678744 h 3678744"/>
              <a:gd name="connsiteX6" fmla="*/ 0 w 4381775"/>
              <a:gd name="connsiteY6" fmla="*/ 2015452 h 3678744"/>
              <a:gd name="connsiteX7" fmla="*/ 3211738 w 4381775"/>
              <a:gd name="connsiteY7" fmla="*/ 0 h 3678744"/>
              <a:gd name="connsiteX0-1" fmla="*/ 4381775 w 4473215"/>
              <a:gd name="connsiteY0-2" fmla="*/ 3678744 h 3770184"/>
              <a:gd name="connsiteX1-3" fmla="*/ 3923120 w 4473215"/>
              <a:gd name="connsiteY1-4" fmla="*/ 3678743 h 3770184"/>
              <a:gd name="connsiteX2-5" fmla="*/ 3922914 w 4473215"/>
              <a:gd name="connsiteY2-6" fmla="*/ 3678743 h 3770184"/>
              <a:gd name="connsiteX3-7" fmla="*/ 2671318 w 4473215"/>
              <a:gd name="connsiteY3-8" fmla="*/ 3678744 h 3770184"/>
              <a:gd name="connsiteX4-9" fmla="*/ 0 w 4473215"/>
              <a:gd name="connsiteY4-10" fmla="*/ 2015452 h 3770184"/>
              <a:gd name="connsiteX5-11" fmla="*/ 3211738 w 4473215"/>
              <a:gd name="connsiteY5-12" fmla="*/ 0 h 3770184"/>
              <a:gd name="connsiteX6-13" fmla="*/ 4381775 w 4473215"/>
              <a:gd name="connsiteY6-14" fmla="*/ 729032 h 3770184"/>
              <a:gd name="connsiteX7-15" fmla="*/ 4473215 w 4473215"/>
              <a:gd name="connsiteY7-16" fmla="*/ 3770184 h 3770184"/>
              <a:gd name="connsiteX0-17" fmla="*/ 4381775 w 4381775"/>
              <a:gd name="connsiteY0-18" fmla="*/ 3678744 h 3678744"/>
              <a:gd name="connsiteX1-19" fmla="*/ 3923120 w 4381775"/>
              <a:gd name="connsiteY1-20" fmla="*/ 3678743 h 3678744"/>
              <a:gd name="connsiteX2-21" fmla="*/ 3922914 w 4381775"/>
              <a:gd name="connsiteY2-22" fmla="*/ 3678743 h 3678744"/>
              <a:gd name="connsiteX3-23" fmla="*/ 2671318 w 4381775"/>
              <a:gd name="connsiteY3-24" fmla="*/ 3678744 h 3678744"/>
              <a:gd name="connsiteX4-25" fmla="*/ 0 w 4381775"/>
              <a:gd name="connsiteY4-26" fmla="*/ 2015452 h 3678744"/>
              <a:gd name="connsiteX5-27" fmla="*/ 3211738 w 4381775"/>
              <a:gd name="connsiteY5-28" fmla="*/ 0 h 3678744"/>
              <a:gd name="connsiteX6-29" fmla="*/ 4381775 w 4381775"/>
              <a:gd name="connsiteY6-30" fmla="*/ 729032 h 3678744"/>
              <a:gd name="connsiteX0-31" fmla="*/ 3923120 w 4381775"/>
              <a:gd name="connsiteY0-32" fmla="*/ 3678743 h 3678744"/>
              <a:gd name="connsiteX1-33" fmla="*/ 3922914 w 4381775"/>
              <a:gd name="connsiteY1-34" fmla="*/ 3678743 h 3678744"/>
              <a:gd name="connsiteX2-35" fmla="*/ 2671318 w 4381775"/>
              <a:gd name="connsiteY2-36" fmla="*/ 3678744 h 3678744"/>
              <a:gd name="connsiteX3-37" fmla="*/ 0 w 4381775"/>
              <a:gd name="connsiteY3-38" fmla="*/ 2015452 h 3678744"/>
              <a:gd name="connsiteX4-39" fmla="*/ 3211738 w 4381775"/>
              <a:gd name="connsiteY4-40" fmla="*/ 0 h 3678744"/>
              <a:gd name="connsiteX5-41" fmla="*/ 4381775 w 4381775"/>
              <a:gd name="connsiteY5-42" fmla="*/ 729032 h 3678744"/>
              <a:gd name="connsiteX0-43" fmla="*/ 3923120 w 4381775"/>
              <a:gd name="connsiteY0-44" fmla="*/ 3678743 h 3678744"/>
              <a:gd name="connsiteX1-45" fmla="*/ 2671318 w 4381775"/>
              <a:gd name="connsiteY1-46" fmla="*/ 3678744 h 3678744"/>
              <a:gd name="connsiteX2-47" fmla="*/ 0 w 4381775"/>
              <a:gd name="connsiteY2-48" fmla="*/ 2015452 h 3678744"/>
              <a:gd name="connsiteX3-49" fmla="*/ 3211738 w 4381775"/>
              <a:gd name="connsiteY3-50" fmla="*/ 0 h 3678744"/>
              <a:gd name="connsiteX4-51" fmla="*/ 4381775 w 4381775"/>
              <a:gd name="connsiteY4-52" fmla="*/ 729032 h 3678744"/>
              <a:gd name="connsiteX0-53" fmla="*/ 2671318 w 4381775"/>
              <a:gd name="connsiteY0-54" fmla="*/ 3678744 h 3678744"/>
              <a:gd name="connsiteX1-55" fmla="*/ 0 w 4381775"/>
              <a:gd name="connsiteY1-56" fmla="*/ 2015452 h 3678744"/>
              <a:gd name="connsiteX2-57" fmla="*/ 3211738 w 4381775"/>
              <a:gd name="connsiteY2-58" fmla="*/ 0 h 3678744"/>
              <a:gd name="connsiteX3-59" fmla="*/ 4381775 w 4381775"/>
              <a:gd name="connsiteY3-60" fmla="*/ 729032 h 3678744"/>
            </a:gdLst>
            <a:ahLst/>
            <a:cxnLst>
              <a:cxn ang="0">
                <a:pos x="connsiteX0-1" y="connsiteY0-2"/>
              </a:cxn>
              <a:cxn ang="0">
                <a:pos x="connsiteX1-3" y="connsiteY1-4"/>
              </a:cxn>
              <a:cxn ang="0">
                <a:pos x="connsiteX2-5" y="connsiteY2-6"/>
              </a:cxn>
              <a:cxn ang="0">
                <a:pos x="connsiteX3-7" y="connsiteY3-8"/>
              </a:cxn>
            </a:cxnLst>
            <a:rect l="l" t="t" r="r" b="b"/>
            <a:pathLst>
              <a:path w="4381775" h="3678744">
                <a:moveTo>
                  <a:pt x="2671318" y="3678744"/>
                </a:moveTo>
                <a:lnTo>
                  <a:pt x="0" y="2015452"/>
                </a:lnTo>
                <a:lnTo>
                  <a:pt x="3211738" y="0"/>
                </a:lnTo>
                <a:lnTo>
                  <a:pt x="4381775" y="729032"/>
                </a:lnTo>
              </a:path>
            </a:pathLst>
          </a:custGeom>
          <a:noFill/>
          <a:ln w="9525">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lvl="0" algn="ctr"/>
            <a:endParaRPr lang="zh-CN" altLang="en-US"/>
          </a:p>
        </p:txBody>
      </p:sp>
      <p:sp>
        <p:nvSpPr>
          <p:cNvPr id="7" name="副标题 2"/>
          <p:cNvSpPr>
            <a:spLocks noGrp="1"/>
          </p:cNvSpPr>
          <p:nvPr>
            <p:ph type="body" idx="16389" hasCustomPrompt="1"/>
            <p:custDataLst>
              <p:tags r:id="rId39"/>
            </p:custDataLst>
          </p:nvPr>
        </p:nvSpPr>
        <p:spPr>
          <a:xfrm>
            <a:off x="1016000" y="2667000"/>
            <a:ext cx="5449358" cy="457200"/>
          </a:xfrm>
        </p:spPr>
        <p:txBody>
          <a:bodyPr vert="horz" wrap="square" lIns="0" tIns="0" rIns="0" bIns="0" anchor="t">
            <a:normAutofit/>
          </a:bodyPr>
          <a:lstStyle>
            <a:lvl1pPr marL="0" indent="0" algn="l">
              <a:lnSpc>
                <a:spcPct val="125000"/>
              </a:lnSpc>
              <a:spcBef>
                <a:spcPct val="0"/>
              </a:spcBef>
              <a:spcAft>
                <a:spcPct val="0"/>
              </a:spcAft>
              <a:buNone/>
              <a:defRPr sz="2400" spc="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THE END</a:t>
            </a:r>
          </a:p>
        </p:txBody>
      </p:sp>
      <p:sp>
        <p:nvSpPr>
          <p:cNvPr id="6" name="标题 1"/>
          <p:cNvSpPr>
            <a:spLocks noGrp="1"/>
          </p:cNvSpPr>
          <p:nvPr>
            <p:ph type="ctrTitle" idx="16388" hasCustomPrompt="1"/>
            <p:custDataLst>
              <p:tags r:id="rId40"/>
            </p:custDataLst>
          </p:nvPr>
        </p:nvSpPr>
        <p:spPr>
          <a:xfrm>
            <a:off x="1016000" y="3175000"/>
            <a:ext cx="5451122" cy="1016000"/>
          </a:xfrm>
        </p:spPr>
        <p:txBody>
          <a:bodyPr vert="horz" wrap="square" lIns="0" tIns="0" rIns="0" bIns="0" anchor="t">
            <a:normAutofit/>
          </a:bodyPr>
          <a:lstStyle>
            <a:lvl1pPr marL="0" indent="0" algn="l">
              <a:lnSpc>
                <a:spcPct val="100000"/>
              </a:lnSpc>
              <a:spcBef>
                <a:spcPct val="0"/>
              </a:spcBef>
              <a:spcAft>
                <a:spcPct val="0"/>
              </a:spcAft>
              <a:buNone/>
              <a:defRPr sz="6400" spc="0"/>
            </a:lvl1pPr>
          </a:lstStyle>
          <a:p>
            <a:r>
              <a:rPr lang="zh-CN" altLang="en-US" dirty="0"/>
              <a:t>谢谢观看</a:t>
            </a:r>
          </a:p>
        </p:txBody>
      </p:sp>
    </p:spTree>
    <p:extLst>
      <p:ext uri="{BB962C8B-B14F-4D97-AF65-F5344CB8AC3E}">
        <p14:creationId xmlns:p14="http://schemas.microsoft.com/office/powerpoint/2010/main" val="2575544103"/>
      </p:ext>
    </p:extLst>
  </p:cSld>
  <p:clrMapOvr>
    <a:overrideClrMapping bg1="lt1" tx1="dk1" bg2="lt2" tx2="dk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68243C0-CDF8-FEAD-144C-9E26E52D535F}"/>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F4E552C9-C24B-6261-7971-0F48BEB7171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3F0010C0-58E4-26CA-3090-DB22DBAECBC4}"/>
              </a:ext>
            </a:extLst>
          </p:cNvPr>
          <p:cNvSpPr>
            <a:spLocks noGrp="1"/>
          </p:cNvSpPr>
          <p:nvPr>
            <p:ph type="dt" sz="half" idx="10"/>
          </p:nvPr>
        </p:nvSpPr>
        <p:spPr/>
        <p:txBody>
          <a:bodyPr/>
          <a:lstStyle/>
          <a:p>
            <a:fld id="{EBB24AF2-3B9B-4617-8280-66E9C3C71EC6}" type="datetimeFigureOut">
              <a:rPr lang="zh-CN" altLang="en-US" smtClean="0"/>
              <a:t>2025/10/8</a:t>
            </a:fld>
            <a:endParaRPr lang="zh-CN" altLang="en-US"/>
          </a:p>
        </p:txBody>
      </p:sp>
      <p:sp>
        <p:nvSpPr>
          <p:cNvPr id="5" name="页脚占位符 4">
            <a:extLst>
              <a:ext uri="{FF2B5EF4-FFF2-40B4-BE49-F238E27FC236}">
                <a16:creationId xmlns:a16="http://schemas.microsoft.com/office/drawing/2014/main" id="{196C2E37-578A-740D-6AE2-63A182E893E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93B3ED1-EBF5-E708-ADE5-E75F1E14CE55}"/>
              </a:ext>
            </a:extLst>
          </p:cNvPr>
          <p:cNvSpPr>
            <a:spLocks noGrp="1"/>
          </p:cNvSpPr>
          <p:nvPr>
            <p:ph type="sldNum" sz="quarter" idx="12"/>
          </p:nvPr>
        </p:nvSpPr>
        <p:spPr/>
        <p:txBody>
          <a:bodyPr/>
          <a:lstStyle/>
          <a:p>
            <a:fld id="{FBEA6492-5678-4D14-87D4-15F5C0D84010}" type="slidenum">
              <a:rPr lang="zh-CN" altLang="en-US" smtClean="0"/>
              <a:t>‹#›</a:t>
            </a:fld>
            <a:endParaRPr lang="zh-CN" altLang="en-US"/>
          </a:p>
        </p:txBody>
      </p:sp>
    </p:spTree>
    <p:extLst>
      <p:ext uri="{BB962C8B-B14F-4D97-AF65-F5344CB8AC3E}">
        <p14:creationId xmlns:p14="http://schemas.microsoft.com/office/powerpoint/2010/main" val="38834473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节标题">
    <p:spTree>
      <p:nvGrpSpPr>
        <p:cNvPr id="1" name=""/>
        <p:cNvGrpSpPr/>
        <p:nvPr/>
      </p:nvGrpSpPr>
      <p:grpSpPr>
        <a:xfrm>
          <a:off x="0" y="0"/>
          <a:ext cx="0" cy="0"/>
          <a:chOff x="0" y="0"/>
          <a:chExt cx="0" cy="0"/>
        </a:xfrm>
      </p:grpSpPr>
      <p:grpSp>
        <p:nvGrpSpPr>
          <p:cNvPr id="9" name="组合 8"/>
          <p:cNvGrpSpPr/>
          <p:nvPr>
            <p:custDataLst>
              <p:tags r:id="rId1"/>
            </p:custDataLst>
          </p:nvPr>
        </p:nvGrpSpPr>
        <p:grpSpPr>
          <a:xfrm>
            <a:off x="-318" y="-953"/>
            <a:ext cx="12192000" cy="6858953"/>
            <a:chOff x="-318" y="-953"/>
            <a:chExt cx="12192000" cy="6858953"/>
          </a:xfrm>
        </p:grpSpPr>
        <p:grpSp>
          <p:nvGrpSpPr>
            <p:cNvPr id="11" name="组合 10"/>
            <p:cNvGrpSpPr/>
            <p:nvPr>
              <p:custDataLst>
                <p:tags r:id="rId7"/>
              </p:custDataLst>
            </p:nvPr>
          </p:nvGrpSpPr>
          <p:grpSpPr>
            <a:xfrm>
              <a:off x="-318" y="635"/>
              <a:ext cx="12192000" cy="6857365"/>
              <a:chOff x="0" y="0"/>
              <a:chExt cx="19200" cy="10799"/>
            </a:xfrm>
          </p:grpSpPr>
          <p:sp>
            <p:nvSpPr>
              <p:cNvPr id="12" name="矩形 11"/>
              <p:cNvSpPr/>
              <p:nvPr>
                <p:custDataLst>
                  <p:tags r:id="rId11"/>
                </p:custDataLst>
              </p:nvPr>
            </p:nvSpPr>
            <p:spPr>
              <a:xfrm>
                <a:off x="0" y="0"/>
                <a:ext cx="19200" cy="4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custDataLst>
                  <p:tags r:id="rId12"/>
                </p:custDataLst>
              </p:nvPr>
            </p:nvSpPr>
            <p:spPr>
              <a:xfrm>
                <a:off x="0" y="9720"/>
                <a:ext cx="19200" cy="10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菱形 13"/>
              <p:cNvSpPr/>
              <p:nvPr>
                <p:custDataLst>
                  <p:tags r:id="rId13"/>
                </p:custDataLst>
              </p:nvPr>
            </p:nvSpPr>
            <p:spPr>
              <a:xfrm flipH="1">
                <a:off x="420" y="399"/>
                <a:ext cx="474" cy="441"/>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custDataLst>
                  <p:tags r:id="rId14"/>
                </p:custDataLst>
              </p:nvPr>
            </p:nvGrpSpPr>
            <p:grpSpPr>
              <a:xfrm>
                <a:off x="16448" y="9574"/>
                <a:ext cx="2074" cy="675"/>
                <a:chOff x="0" y="3633950"/>
                <a:chExt cx="1405715" cy="457699"/>
              </a:xfrm>
            </p:grpSpPr>
            <p:sp>
              <p:nvSpPr>
                <p:cNvPr id="16" name="菱形 15"/>
                <p:cNvSpPr/>
                <p:nvPr>
                  <p:custDataLst>
                    <p:tags r:id="rId15"/>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菱形 16"/>
                <p:cNvSpPr/>
                <p:nvPr>
                  <p:custDataLst>
                    <p:tags r:id="rId16"/>
                  </p:custDataLst>
                </p:nvPr>
              </p:nvSpPr>
              <p:spPr>
                <a:xfrm>
                  <a:off x="474008"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菱形 17"/>
                <p:cNvSpPr/>
                <p:nvPr>
                  <p:custDataLst>
                    <p:tags r:id="rId17"/>
                  </p:custDataLst>
                </p:nvPr>
              </p:nvSpPr>
              <p:spPr>
                <a:xfrm>
                  <a:off x="948016"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7" name="圆角矩形 7"/>
            <p:cNvSpPr/>
            <p:nvPr>
              <p:custDataLst>
                <p:tags r:id="rId8"/>
              </p:custDataLst>
            </p:nvPr>
          </p:nvSpPr>
          <p:spPr>
            <a:xfrm>
              <a:off x="193040" y="182880"/>
              <a:ext cx="11805285" cy="6491605"/>
            </a:xfrm>
            <a:prstGeom prst="roundRect">
              <a:avLst>
                <a:gd name="adj" fmla="val 172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五边形 4"/>
            <p:cNvSpPr/>
            <p:nvPr>
              <p:custDataLst>
                <p:tags r:id="rId9"/>
              </p:custDataLst>
            </p:nvPr>
          </p:nvSpPr>
          <p:spPr>
            <a:xfrm rot="5400000">
              <a:off x="5432425" y="-160020"/>
              <a:ext cx="1327785" cy="164592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五边形 6"/>
            <p:cNvSpPr/>
            <p:nvPr>
              <p:custDataLst>
                <p:tags r:id="rId10"/>
              </p:custDataLst>
            </p:nvPr>
          </p:nvSpPr>
          <p:spPr>
            <a:xfrm rot="16200000" flipV="1">
              <a:off x="5792470" y="5658485"/>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hasCustomPrompt="1"/>
            <p:custDataLst>
              <p:tags r:id="rId2"/>
            </p:custDataLst>
          </p:nvPr>
        </p:nvSpPr>
        <p:spPr>
          <a:xfrm>
            <a:off x="4116000" y="2651764"/>
            <a:ext cx="5409566" cy="939160"/>
          </a:xfrm>
        </p:spPr>
        <p:txBody>
          <a:bodyPr lIns="90000" tIns="46800" rIns="90000" bIns="46800" anchor="b" anchorCtr="0">
            <a:normAutofit/>
          </a:bodyPr>
          <a:lstStyle>
            <a:lvl1pPr>
              <a:defRPr sz="4800" u="none" strike="noStrike" kern="1200" cap="none" spc="0" normalizeH="0" baseline="0">
                <a:solidFill>
                  <a:schemeClr val="tx1">
                    <a:lumMod val="85000"/>
                    <a:lumOff val="15000"/>
                  </a:schemeClr>
                </a:solidFill>
                <a:uFillTx/>
                <a:latin typeface="Arial" panose="020B0604020202020204" pitchFamily="34" charset="0"/>
                <a:ea typeface="汉仪旗黑-85S" panose="00020600040101010101" pitchFamily="18" charset="-122"/>
              </a:defRPr>
            </a:lvl1pPr>
          </a:lstStyle>
          <a:p>
            <a:r>
              <a:rPr lang="zh-CN" altLang="en-US" dirty="0"/>
              <a:t>单击此处编辑标题</a:t>
            </a:r>
          </a:p>
        </p:txBody>
      </p:sp>
      <p:sp>
        <p:nvSpPr>
          <p:cNvPr id="3" name="文本占位符 2"/>
          <p:cNvSpPr>
            <a:spLocks noGrp="1"/>
          </p:cNvSpPr>
          <p:nvPr>
            <p:ph type="body" idx="1" hasCustomPrompt="1"/>
            <p:custDataLst>
              <p:tags r:id="rId3"/>
            </p:custDataLst>
          </p:nvPr>
        </p:nvSpPr>
        <p:spPr>
          <a:xfrm>
            <a:off x="4116000" y="3646276"/>
            <a:ext cx="5409566" cy="1310880"/>
          </a:xfrm>
        </p:spPr>
        <p:txBody>
          <a:bodyPr lIns="90000" tIns="0" rIns="90000" bIns="46800">
            <a:normAutofit/>
          </a:bodyPr>
          <a:lstStyle>
            <a:lvl1pPr marL="0" indent="0" eaLnBrk="1" fontAlgn="auto" latinLnBrk="0" hangingPunct="1">
              <a:buNone/>
              <a:defRPr kumimoji="0" lang="zh-CN" altLang="en-US" sz="1600" b="0"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4"/>
            </p:custDataLst>
          </p:nvPr>
        </p:nvSpPr>
        <p:spPr/>
        <p:txBody>
          <a:bodyPr/>
          <a:lstStyle/>
          <a:p>
            <a:fld id="{EBB24AF2-3B9B-4617-8280-66E9C3C71EC6}" type="datetimeFigureOut">
              <a:rPr lang="zh-CN" altLang="en-US" smtClean="0"/>
              <a:t>2025/10/8</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FBEA6492-5678-4D14-87D4-15F5C0D84010}" type="slidenum">
              <a:rPr lang="zh-CN" altLang="en-US" smtClean="0"/>
              <a:t>‹#›</a:t>
            </a:fld>
            <a:endParaRPr lang="zh-CN" altLang="en-US"/>
          </a:p>
        </p:txBody>
      </p:sp>
    </p:spTree>
    <p:extLst>
      <p:ext uri="{BB962C8B-B14F-4D97-AF65-F5344CB8AC3E}">
        <p14:creationId xmlns:p14="http://schemas.microsoft.com/office/powerpoint/2010/main" val="42377225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grpSp>
        <p:nvGrpSpPr>
          <p:cNvPr id="8" name="组合 7"/>
          <p:cNvGrpSpPr/>
          <p:nvPr>
            <p:custDataLst>
              <p:tags r:id="rId1"/>
            </p:custDataLst>
          </p:nvPr>
        </p:nvGrpSpPr>
        <p:grpSpPr>
          <a:xfrm>
            <a:off x="294286" y="-27771"/>
            <a:ext cx="11755418" cy="6611091"/>
            <a:chOff x="294286" y="-27771"/>
            <a:chExt cx="11755418" cy="6611091"/>
          </a:xfrm>
        </p:grpSpPr>
        <p:grpSp>
          <p:nvGrpSpPr>
            <p:cNvPr id="9" name="组合 8"/>
            <p:cNvGrpSpPr/>
            <p:nvPr>
              <p:custDataLst>
                <p:tags r:id="rId8"/>
              </p:custDataLst>
            </p:nvPr>
          </p:nvGrpSpPr>
          <p:grpSpPr>
            <a:xfrm>
              <a:off x="11598965" y="6433146"/>
              <a:ext cx="450739" cy="150174"/>
              <a:chOff x="0" y="3623101"/>
              <a:chExt cx="1405715" cy="468548"/>
            </a:xfrm>
          </p:grpSpPr>
          <p:sp>
            <p:nvSpPr>
              <p:cNvPr id="11" name="菱形 10"/>
              <p:cNvSpPr/>
              <p:nvPr>
                <p:custDataLst>
                  <p:tags r:id="rId10"/>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p:custDataLst>
                  <p:tags r:id="rId11"/>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p:nvPr>
                <p:custDataLst>
                  <p:tags r:id="rId12"/>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五边形 4"/>
            <p:cNvSpPr/>
            <p:nvPr>
              <p:custDataLst>
                <p:tags r:id="rId9"/>
              </p:custDataLst>
            </p:nvPr>
          </p:nvSpPr>
          <p:spPr>
            <a:xfrm rot="5400000">
              <a:off x="346791" y="-8027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lang="zh-CN" altLang="en-US">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lang="zh-CN" altLang="en-US">
                <a:sym typeface="+mn-ea"/>
              </a:rPr>
              <a:t>单击此处编辑母版文本样式</a:t>
            </a:r>
          </a:p>
          <a:p>
            <a:pPr lvl="1"/>
            <a:r>
              <a:rPr lang="zh-CN" altLang="en-US">
                <a:sym typeface="+mn-ea"/>
              </a:rPr>
              <a:t>二级</a:t>
            </a:r>
          </a:p>
          <a:p>
            <a:pPr lvl="2"/>
            <a:r>
              <a:rPr lang="zh-CN" altLang="en-US">
                <a:sym typeface="+mn-ea"/>
              </a:rPr>
              <a:t>三级</a:t>
            </a:r>
          </a:p>
          <a:p>
            <a:pPr lvl="3"/>
            <a:r>
              <a:rPr lang="zh-CN" altLang="en-US">
                <a:sym typeface="+mn-ea"/>
              </a:rPr>
              <a:t>四级</a:t>
            </a:r>
          </a:p>
          <a:p>
            <a:pPr lvl="4"/>
            <a:r>
              <a:rPr lang="zh-CN" altLang="en-US">
                <a:sym typeface="+mn-ea"/>
              </a:rPr>
              <a:t>五级</a:t>
            </a:r>
            <a:endParaRPr>
              <a:sym typeface="+mn-ea"/>
            </a:endParaRPr>
          </a:p>
        </p:txBody>
      </p:sp>
      <p:sp>
        <p:nvSpPr>
          <p:cNvPr id="4" name="内容占位符 3"/>
          <p:cNvSpPr>
            <a:spLocks noGrp="1"/>
          </p:cNvSpPr>
          <p:nvPr>
            <p:ph sz="half" idx="2"/>
            <p:custDataLst>
              <p:tags r:id="rId4"/>
            </p:custDataLst>
          </p:nvPr>
        </p:nvSpPr>
        <p:spPr>
          <a:xfrm>
            <a:off x="6238877" y="952508"/>
            <a:ext cx="5283242" cy="5388907"/>
          </a:xfrm>
        </p:spPr>
        <p:txBody>
          <a:bodyPr>
            <a:noAutofit/>
          </a:bodyPr>
          <a:lstStyle>
            <a:lvl1pPr>
              <a:defRPr sz="1600" baseline="0">
                <a:solidFill>
                  <a:schemeClr val="tx1">
                    <a:lumMod val="85000"/>
                    <a:lumOff val="15000"/>
                  </a:schemeClr>
                </a:solidFill>
                <a:latin typeface="Arial" panose="020B0604020202020204" pitchFamily="34" charset="0"/>
                <a:ea typeface="微软雅黑" panose="020B0503020204020204" charset="-122"/>
              </a:defRPr>
            </a:lvl1pPr>
            <a:lvl2pPr>
              <a:defRPr sz="1600" baseline="0">
                <a:solidFill>
                  <a:schemeClr val="tx1">
                    <a:lumMod val="85000"/>
                    <a:lumOff val="15000"/>
                  </a:schemeClr>
                </a:solidFill>
                <a:latin typeface="Arial" panose="020B0604020202020204" pitchFamily="34" charset="0"/>
                <a:ea typeface="微软雅黑" panose="020B0503020204020204" charset="-122"/>
              </a:defRPr>
            </a:lvl2pPr>
            <a:lvl3pPr>
              <a:defRPr sz="1600" baseline="0">
                <a:solidFill>
                  <a:schemeClr val="tx1">
                    <a:lumMod val="85000"/>
                    <a:lumOff val="15000"/>
                  </a:schemeClr>
                </a:solidFill>
                <a:latin typeface="Arial" panose="020B0604020202020204" pitchFamily="34" charset="0"/>
                <a:ea typeface="微软雅黑" panose="020B0503020204020204" charset="-122"/>
              </a:defRPr>
            </a:lvl3pPr>
            <a:lvl4pPr>
              <a:defRPr sz="1600" baseline="0">
                <a:solidFill>
                  <a:schemeClr val="tx1">
                    <a:lumMod val="85000"/>
                    <a:lumOff val="15000"/>
                  </a:schemeClr>
                </a:solidFill>
                <a:latin typeface="Arial" panose="020B0604020202020204" pitchFamily="34" charset="0"/>
                <a:ea typeface="微软雅黑" panose="020B0503020204020204" charset="-122"/>
              </a:defRPr>
            </a:lvl4pPr>
            <a:lvl5pPr>
              <a:defRPr sz="160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zh-CN" altLang="en-US" dirty="0"/>
          </a:p>
        </p:txBody>
      </p:sp>
      <p:sp>
        <p:nvSpPr>
          <p:cNvPr id="5" name="日期占位符 4"/>
          <p:cNvSpPr>
            <a:spLocks noGrp="1"/>
          </p:cNvSpPr>
          <p:nvPr>
            <p:ph type="dt" sz="half" idx="10"/>
            <p:custDataLst>
              <p:tags r:id="rId5"/>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EBB24AF2-3B9B-4617-8280-66E9C3C71EC6}" type="datetimeFigureOut">
              <a:rPr lang="zh-CN" altLang="en-US" smtClean="0"/>
              <a:t>2025/10/8</a:t>
            </a:fld>
            <a:endParaRPr lang="zh-CN" altLang="en-US"/>
          </a:p>
        </p:txBody>
      </p:sp>
      <p:sp>
        <p:nvSpPr>
          <p:cNvPr id="6" name="页脚占位符 5"/>
          <p:cNvSpPr>
            <a:spLocks noGrp="1"/>
          </p:cNvSpPr>
          <p:nvPr>
            <p:ph type="ftr" sz="quarter" idx="11"/>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custDataLst>
              <p:tags r:id="rId7"/>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FBEA6492-5678-4D14-87D4-15F5C0D84010}" type="slidenum">
              <a:rPr lang="zh-CN" altLang="en-US" smtClean="0"/>
              <a:t>‹#›</a:t>
            </a:fld>
            <a:endParaRPr lang="zh-CN" altLang="en-US"/>
          </a:p>
        </p:txBody>
      </p:sp>
    </p:spTree>
    <p:extLst>
      <p:ext uri="{BB962C8B-B14F-4D97-AF65-F5344CB8AC3E}">
        <p14:creationId xmlns:p14="http://schemas.microsoft.com/office/powerpoint/2010/main" val="11551154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grpSp>
        <p:nvGrpSpPr>
          <p:cNvPr id="10" name="组合 9"/>
          <p:cNvGrpSpPr/>
          <p:nvPr>
            <p:custDataLst>
              <p:tags r:id="rId1"/>
            </p:custDataLst>
          </p:nvPr>
        </p:nvGrpSpPr>
        <p:grpSpPr>
          <a:xfrm>
            <a:off x="294286" y="-27771"/>
            <a:ext cx="11755418" cy="6611091"/>
            <a:chOff x="294286" y="-27771"/>
            <a:chExt cx="11755418" cy="6611091"/>
          </a:xfrm>
        </p:grpSpPr>
        <p:grpSp>
          <p:nvGrpSpPr>
            <p:cNvPr id="11" name="组合 10"/>
            <p:cNvGrpSpPr/>
            <p:nvPr>
              <p:custDataLst>
                <p:tags r:id="rId10"/>
              </p:custDataLst>
            </p:nvPr>
          </p:nvGrpSpPr>
          <p:grpSpPr>
            <a:xfrm>
              <a:off x="11598965" y="6433146"/>
              <a:ext cx="450739" cy="150174"/>
              <a:chOff x="0" y="3623101"/>
              <a:chExt cx="1405715" cy="468548"/>
            </a:xfrm>
          </p:grpSpPr>
          <p:sp>
            <p:nvSpPr>
              <p:cNvPr id="13" name="菱形 12"/>
              <p:cNvSpPr/>
              <p:nvPr>
                <p:custDataLst>
                  <p:tags r:id="rId12"/>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菱形 13"/>
              <p:cNvSpPr/>
              <p:nvPr>
                <p:custDataLst>
                  <p:tags r:id="rId13"/>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菱形 14"/>
              <p:cNvSpPr/>
              <p:nvPr>
                <p:custDataLst>
                  <p:tags r:id="rId14"/>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五边形 4"/>
            <p:cNvSpPr/>
            <p:nvPr>
              <p:custDataLst>
                <p:tags r:id="rId11"/>
              </p:custDataLst>
            </p:nvPr>
          </p:nvSpPr>
          <p:spPr>
            <a:xfrm rot="5400000">
              <a:off x="346791" y="-8027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lang="zh-CN" altLang="en-US">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4"/>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lang="zh-CN" altLang="en-US">
                <a:sym typeface="+mn-ea"/>
              </a:rPr>
              <a:t>单击此处编辑母版文本样式</a:t>
            </a:r>
          </a:p>
          <a:p>
            <a:pPr lvl="1"/>
            <a:r>
              <a:rPr lang="zh-CN" altLang="en-US">
                <a:sym typeface="+mn-ea"/>
              </a:rPr>
              <a:t>二级</a:t>
            </a:r>
          </a:p>
          <a:p>
            <a:pPr lvl="2"/>
            <a:r>
              <a:rPr lang="zh-CN" altLang="en-US">
                <a:sym typeface="+mn-ea"/>
              </a:rPr>
              <a:t>三级</a:t>
            </a:r>
          </a:p>
          <a:p>
            <a:pPr lvl="3"/>
            <a:r>
              <a:rPr lang="zh-CN" altLang="en-US">
                <a:sym typeface="+mn-ea"/>
              </a:rPr>
              <a:t>四级</a:t>
            </a:r>
          </a:p>
          <a:p>
            <a:pPr lvl="4"/>
            <a:r>
              <a:rPr lang="zh-CN" altLang="en-US">
                <a:sym typeface="+mn-ea"/>
              </a:rPr>
              <a:t>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6"/>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lang="zh-CN" altLang="en-US">
                <a:sym typeface="+mn-ea"/>
              </a:rPr>
              <a:t>单击此处编辑母版文本样式</a:t>
            </a:r>
          </a:p>
          <a:p>
            <a:pPr lvl="1"/>
            <a:r>
              <a:rPr lang="zh-CN" altLang="en-US">
                <a:sym typeface="+mn-ea"/>
              </a:rPr>
              <a:t>二级</a:t>
            </a:r>
          </a:p>
          <a:p>
            <a:pPr lvl="2"/>
            <a:r>
              <a:rPr lang="zh-CN" altLang="en-US">
                <a:sym typeface="+mn-ea"/>
              </a:rPr>
              <a:t>三级</a:t>
            </a:r>
          </a:p>
          <a:p>
            <a:pPr lvl="3"/>
            <a:r>
              <a:rPr lang="zh-CN" altLang="en-US">
                <a:sym typeface="+mn-ea"/>
              </a:rPr>
              <a:t>四级</a:t>
            </a:r>
          </a:p>
          <a:p>
            <a:pPr lvl="4"/>
            <a:r>
              <a:rPr lang="zh-CN" altLang="en-US">
                <a:sym typeface="+mn-ea"/>
              </a:rPr>
              <a:t>五级</a:t>
            </a:r>
            <a:endParaRPr dirty="0">
              <a:sym typeface="+mn-ea"/>
            </a:endParaRPr>
          </a:p>
        </p:txBody>
      </p:sp>
      <p:sp>
        <p:nvSpPr>
          <p:cNvPr id="7" name="日期占位符 6"/>
          <p:cNvSpPr>
            <a:spLocks noGrp="1"/>
          </p:cNvSpPr>
          <p:nvPr>
            <p:ph type="dt" sz="half" idx="10"/>
            <p:custDataLst>
              <p:tags r:id="rId7"/>
            </p:custDataLst>
          </p:nvPr>
        </p:nvSpPr>
        <p:spPr/>
        <p:txBody>
          <a:bodyPr/>
          <a:lstStyle>
            <a:lvl1pPr>
              <a:defRPr baseline="0">
                <a:latin typeface="Arial" panose="020B0604020202020204" pitchFamily="34" charset="0"/>
                <a:ea typeface="微软雅黑" panose="020B0503020204020204" charset="-122"/>
              </a:defRPr>
            </a:lvl1pPr>
          </a:lstStyle>
          <a:p>
            <a:fld id="{EBB24AF2-3B9B-4617-8280-66E9C3C71EC6}" type="datetimeFigureOut">
              <a:rPr lang="zh-CN" altLang="en-US" smtClean="0"/>
              <a:t>2025/10/8</a:t>
            </a:fld>
            <a:endParaRPr lang="zh-CN" altLang="en-US"/>
          </a:p>
        </p:txBody>
      </p:sp>
      <p:sp>
        <p:nvSpPr>
          <p:cNvPr id="8" name="页脚占位符 7"/>
          <p:cNvSpPr>
            <a:spLocks noGrp="1"/>
          </p:cNvSpPr>
          <p:nvPr>
            <p:ph type="ftr" sz="quarter" idx="11"/>
            <p:custDataLst>
              <p:tags r:id="rId8"/>
            </p:custDataLst>
          </p:nvPr>
        </p:nvSpPr>
        <p:spPr/>
        <p:txBody>
          <a:bodyPr/>
          <a:lstStyle>
            <a:lvl1pPr>
              <a:defRPr baseline="0">
                <a:latin typeface="Arial" panose="020B0604020202020204" pitchFamily="34" charset="0"/>
                <a:ea typeface="微软雅黑" panose="020B0503020204020204" charset="-122"/>
              </a:defRPr>
            </a:lvl1pPr>
          </a:lstStyle>
          <a:p>
            <a:endParaRPr lang="zh-CN" altLang="en-US"/>
          </a:p>
        </p:txBody>
      </p:sp>
      <p:sp>
        <p:nvSpPr>
          <p:cNvPr id="9" name="灯片编号占位符 8"/>
          <p:cNvSpPr>
            <a:spLocks noGrp="1"/>
          </p:cNvSpPr>
          <p:nvPr>
            <p:ph type="sldNum" sz="quarter" idx="12"/>
            <p:custDataLst>
              <p:tags r:id="rId9"/>
            </p:custDataLst>
          </p:nvPr>
        </p:nvSpPr>
        <p:spPr/>
        <p:txBody>
          <a:bodyPr/>
          <a:lstStyle>
            <a:lvl1pPr>
              <a:defRPr baseline="0">
                <a:latin typeface="Arial" panose="020B0604020202020204" pitchFamily="34" charset="0"/>
                <a:ea typeface="微软雅黑" panose="020B0503020204020204" charset="-122"/>
              </a:defRPr>
            </a:lvl1pPr>
          </a:lstStyle>
          <a:p>
            <a:fld id="{FBEA6492-5678-4D14-87D4-15F5C0D84010}" type="slidenum">
              <a:rPr lang="zh-CN" altLang="en-US" smtClean="0"/>
              <a:t>‹#›</a:t>
            </a:fld>
            <a:endParaRPr lang="zh-CN" altLang="en-US"/>
          </a:p>
        </p:txBody>
      </p:sp>
    </p:spTree>
    <p:extLst>
      <p:ext uri="{BB962C8B-B14F-4D97-AF65-F5344CB8AC3E}">
        <p14:creationId xmlns:p14="http://schemas.microsoft.com/office/powerpoint/2010/main" val="30906851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grpSp>
        <p:nvGrpSpPr>
          <p:cNvPr id="17" name="组合 16"/>
          <p:cNvGrpSpPr/>
          <p:nvPr>
            <p:custDataLst>
              <p:tags r:id="rId1"/>
            </p:custDataLst>
          </p:nvPr>
        </p:nvGrpSpPr>
        <p:grpSpPr>
          <a:xfrm>
            <a:off x="-318" y="635"/>
            <a:ext cx="12192000" cy="6857365"/>
            <a:chOff x="-318" y="635"/>
            <a:chExt cx="12192000" cy="6857365"/>
          </a:xfrm>
        </p:grpSpPr>
        <p:grpSp>
          <p:nvGrpSpPr>
            <p:cNvPr id="16" name="组合 15"/>
            <p:cNvGrpSpPr/>
            <p:nvPr/>
          </p:nvGrpSpPr>
          <p:grpSpPr>
            <a:xfrm>
              <a:off x="-318" y="635"/>
              <a:ext cx="12192000" cy="6857365"/>
              <a:chOff x="-318" y="635"/>
              <a:chExt cx="12192000" cy="6857365"/>
            </a:xfrm>
          </p:grpSpPr>
          <p:grpSp>
            <p:nvGrpSpPr>
              <p:cNvPr id="8" name="组合 7"/>
              <p:cNvGrpSpPr/>
              <p:nvPr>
                <p:custDataLst>
                  <p:tags r:id="rId7"/>
                </p:custDataLst>
              </p:nvPr>
            </p:nvGrpSpPr>
            <p:grpSpPr>
              <a:xfrm>
                <a:off x="-318" y="635"/>
                <a:ext cx="12192000" cy="6857365"/>
                <a:chOff x="0" y="0"/>
                <a:chExt cx="19200" cy="10799"/>
              </a:xfrm>
            </p:grpSpPr>
            <p:sp>
              <p:nvSpPr>
                <p:cNvPr id="9" name="矩形 8"/>
                <p:cNvSpPr/>
                <p:nvPr>
                  <p:custDataLst>
                    <p:tags r:id="rId9"/>
                  </p:custDataLst>
                </p:nvPr>
              </p:nvSpPr>
              <p:spPr>
                <a:xfrm>
                  <a:off x="0" y="0"/>
                  <a:ext cx="19200" cy="4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custDataLst>
                    <p:tags r:id="rId10"/>
                  </p:custDataLst>
                </p:nvPr>
              </p:nvSpPr>
              <p:spPr>
                <a:xfrm>
                  <a:off x="0" y="9720"/>
                  <a:ext cx="19200" cy="10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菱形 10"/>
                <p:cNvSpPr/>
                <p:nvPr>
                  <p:custDataLst>
                    <p:tags r:id="rId11"/>
                  </p:custDataLst>
                </p:nvPr>
              </p:nvSpPr>
              <p:spPr>
                <a:xfrm flipH="1">
                  <a:off x="420" y="399"/>
                  <a:ext cx="474" cy="441"/>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custDataLst>
                    <p:tags r:id="rId12"/>
                  </p:custDataLst>
                </p:nvPr>
              </p:nvGrpSpPr>
              <p:grpSpPr>
                <a:xfrm>
                  <a:off x="16448" y="9574"/>
                  <a:ext cx="2074" cy="675"/>
                  <a:chOff x="0" y="3633950"/>
                  <a:chExt cx="1405715" cy="457699"/>
                </a:xfrm>
              </p:grpSpPr>
              <p:sp>
                <p:nvSpPr>
                  <p:cNvPr id="13" name="菱形 12"/>
                  <p:cNvSpPr/>
                  <p:nvPr>
                    <p:custDataLst>
                      <p:tags r:id="rId1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菱形 13"/>
                  <p:cNvSpPr/>
                  <p:nvPr>
                    <p:custDataLst>
                      <p:tags r:id="rId14"/>
                    </p:custDataLst>
                  </p:nvPr>
                </p:nvSpPr>
                <p:spPr>
                  <a:xfrm>
                    <a:off x="474008"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菱形 14"/>
                  <p:cNvSpPr/>
                  <p:nvPr>
                    <p:custDataLst>
                      <p:tags r:id="rId15"/>
                    </p:custDataLst>
                  </p:nvPr>
                </p:nvSpPr>
                <p:spPr>
                  <a:xfrm>
                    <a:off x="948016"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6" name="圆角矩形 7"/>
              <p:cNvSpPr/>
              <p:nvPr>
                <p:custDataLst>
                  <p:tags r:id="rId8"/>
                </p:custDataLst>
              </p:nvPr>
            </p:nvSpPr>
            <p:spPr>
              <a:xfrm>
                <a:off x="193040" y="182880"/>
                <a:ext cx="11805285" cy="6491605"/>
              </a:xfrm>
              <a:prstGeom prst="roundRect">
                <a:avLst>
                  <a:gd name="adj" fmla="val 172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五边形 6"/>
            <p:cNvSpPr/>
            <p:nvPr>
              <p:custDataLst>
                <p:tags r:id="rId6"/>
              </p:custDataLst>
            </p:nvPr>
          </p:nvSpPr>
          <p:spPr>
            <a:xfrm rot="16200000" flipV="1">
              <a:off x="5792470" y="5668645"/>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2"/>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lang="zh-CN" altLang="en-US">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EBB24AF2-3B9B-4617-8280-66E9C3C71EC6}" type="datetimeFigureOut">
              <a:rPr lang="zh-CN" altLang="en-US" smtClean="0"/>
              <a:t>2025/10/8</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FBEA6492-5678-4D14-87D4-15F5C0D84010}" type="slidenum">
              <a:rPr lang="zh-CN" altLang="en-US" smtClean="0"/>
              <a:t>‹#›</a:t>
            </a:fld>
            <a:endParaRPr lang="zh-CN" altLang="en-US"/>
          </a:p>
        </p:txBody>
      </p:sp>
    </p:spTree>
    <p:extLst>
      <p:ext uri="{BB962C8B-B14F-4D97-AF65-F5344CB8AC3E}">
        <p14:creationId xmlns:p14="http://schemas.microsoft.com/office/powerpoint/2010/main" val="9277088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6" name="任意多边形 47">
            <a:extLst>
              <a:ext uri="{FF2B5EF4-FFF2-40B4-BE49-F238E27FC236}">
                <a16:creationId xmlns:a16="http://schemas.microsoft.com/office/drawing/2014/main" id="{B01FACF4-EE01-D0B8-50F7-216C5897814B}"/>
              </a:ext>
            </a:extLst>
          </p:cNvPr>
          <p:cNvSpPr/>
          <p:nvPr>
            <p:custDataLst>
              <p:tags r:id="rId1"/>
            </p:custDataLst>
          </p:nvPr>
        </p:nvSpPr>
        <p:spPr>
          <a:xfrm flipH="1">
            <a:off x="1728106" y="2120813"/>
            <a:ext cx="8823453" cy="1085196"/>
          </a:xfrm>
          <a:custGeom>
            <a:avLst/>
            <a:gdLst/>
            <a:ahLst/>
            <a:cxnLst>
              <a:cxn ang="3">
                <a:pos x="hc" y="t"/>
              </a:cxn>
              <a:cxn ang="cd2">
                <a:pos x="l" y="vc"/>
              </a:cxn>
              <a:cxn ang="cd4">
                <a:pos x="hc" y="b"/>
              </a:cxn>
              <a:cxn ang="0">
                <a:pos x="r" y="vc"/>
              </a:cxn>
            </a:cxnLst>
            <a:rect l="l" t="t" r="r" b="b"/>
            <a:pathLst>
              <a:path w="12375" h="1522">
                <a:moveTo>
                  <a:pt x="1069" y="0"/>
                </a:moveTo>
                <a:lnTo>
                  <a:pt x="1623" y="0"/>
                </a:lnTo>
                <a:lnTo>
                  <a:pt x="5110" y="0"/>
                </a:lnTo>
                <a:lnTo>
                  <a:pt x="5344" y="0"/>
                </a:lnTo>
                <a:lnTo>
                  <a:pt x="7522" y="0"/>
                </a:lnTo>
                <a:lnTo>
                  <a:pt x="12375" y="0"/>
                </a:lnTo>
                <a:lnTo>
                  <a:pt x="12375" y="209"/>
                </a:lnTo>
                <a:lnTo>
                  <a:pt x="12372" y="209"/>
                </a:lnTo>
                <a:cubicBezTo>
                  <a:pt x="12067" y="209"/>
                  <a:pt x="11820" y="456"/>
                  <a:pt x="11820" y="761"/>
                </a:cubicBezTo>
                <a:cubicBezTo>
                  <a:pt x="11820" y="1066"/>
                  <a:pt x="12067" y="1313"/>
                  <a:pt x="12372" y="1313"/>
                </a:cubicBezTo>
                <a:lnTo>
                  <a:pt x="12375" y="1313"/>
                </a:lnTo>
                <a:lnTo>
                  <a:pt x="12375" y="1522"/>
                </a:lnTo>
                <a:lnTo>
                  <a:pt x="7522" y="1522"/>
                </a:lnTo>
                <a:lnTo>
                  <a:pt x="5344" y="1522"/>
                </a:lnTo>
                <a:lnTo>
                  <a:pt x="5110" y="1522"/>
                </a:lnTo>
                <a:lnTo>
                  <a:pt x="1623" y="1522"/>
                </a:lnTo>
                <a:lnTo>
                  <a:pt x="1069" y="1522"/>
                </a:lnTo>
                <a:lnTo>
                  <a:pt x="0" y="761"/>
                </a:lnTo>
                <a:lnTo>
                  <a:pt x="1069" y="0"/>
                </a:lnTo>
                <a:close/>
              </a:path>
            </a:pathLst>
          </a:custGeom>
          <a:gradFill>
            <a:gsLst>
              <a:gs pos="78000">
                <a:schemeClr val="accent3">
                  <a:lumMod val="75000"/>
                </a:schemeClr>
              </a:gs>
              <a:gs pos="21000">
                <a:schemeClr val="accent3"/>
              </a:gs>
              <a:gs pos="100000">
                <a:schemeClr val="accent3">
                  <a:lumMod val="75000"/>
                </a:schemeClr>
              </a:gs>
            </a:gsLst>
            <a:lin ang="10800000" scaled="0"/>
          </a:gradFill>
          <a:ln>
            <a:noFill/>
          </a:ln>
          <a:effectLst>
            <a:outerShdw blurRad="101600" dist="63500" dir="4200000" algn="tl" rotWithShape="0">
              <a:schemeClr val="bg2">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7" name="任意多边形 48">
            <a:extLst>
              <a:ext uri="{FF2B5EF4-FFF2-40B4-BE49-F238E27FC236}">
                <a16:creationId xmlns:a16="http://schemas.microsoft.com/office/drawing/2014/main" id="{EDD2AA66-A96A-2D27-142E-567C774499D5}"/>
              </a:ext>
            </a:extLst>
          </p:cNvPr>
          <p:cNvSpPr/>
          <p:nvPr>
            <p:custDataLst>
              <p:tags r:id="rId2"/>
            </p:custDataLst>
          </p:nvPr>
        </p:nvSpPr>
        <p:spPr>
          <a:xfrm flipH="1">
            <a:off x="9238914" y="2120813"/>
            <a:ext cx="1030294" cy="1085196"/>
          </a:xfrm>
          <a:custGeom>
            <a:avLst/>
            <a:gdLst/>
            <a:ahLst/>
            <a:cxnLst>
              <a:cxn ang="3">
                <a:pos x="hc" y="t"/>
              </a:cxn>
              <a:cxn ang="cd2">
                <a:pos x="l" y="vc"/>
              </a:cxn>
              <a:cxn ang="cd4">
                <a:pos x="hc" y="b"/>
              </a:cxn>
              <a:cxn ang="0">
                <a:pos x="r" y="vc"/>
              </a:cxn>
            </a:cxnLst>
            <a:rect l="l" t="t" r="r" b="b"/>
            <a:pathLst>
              <a:path w="1445" h="1522">
                <a:moveTo>
                  <a:pt x="1069" y="0"/>
                </a:moveTo>
                <a:lnTo>
                  <a:pt x="1445" y="0"/>
                </a:lnTo>
                <a:lnTo>
                  <a:pt x="376" y="761"/>
                </a:lnTo>
                <a:lnTo>
                  <a:pt x="1445" y="1522"/>
                </a:lnTo>
                <a:lnTo>
                  <a:pt x="1069" y="1522"/>
                </a:lnTo>
                <a:lnTo>
                  <a:pt x="0" y="761"/>
                </a:lnTo>
                <a:lnTo>
                  <a:pt x="1069"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椭圆 7">
            <a:extLst>
              <a:ext uri="{FF2B5EF4-FFF2-40B4-BE49-F238E27FC236}">
                <a16:creationId xmlns:a16="http://schemas.microsoft.com/office/drawing/2014/main" id="{FB85C4A0-5588-D009-8D65-725C0B415C6E}"/>
              </a:ext>
            </a:extLst>
          </p:cNvPr>
          <p:cNvSpPr/>
          <p:nvPr>
            <p:custDataLst>
              <p:tags r:id="rId3"/>
            </p:custDataLst>
          </p:nvPr>
        </p:nvSpPr>
        <p:spPr>
          <a:xfrm>
            <a:off x="1374455" y="2325446"/>
            <a:ext cx="676643" cy="676643"/>
          </a:xfrm>
          <a:prstGeom prst="ellipse">
            <a:avLst/>
          </a:prstGeom>
          <a:gradFill>
            <a:gsLst>
              <a:gs pos="100000">
                <a:schemeClr val="accent3">
                  <a:lumMod val="75000"/>
                </a:schemeClr>
              </a:gs>
              <a:gs pos="0">
                <a:schemeClr val="accent3"/>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9" name="任意多边形 54">
            <a:extLst>
              <a:ext uri="{FF2B5EF4-FFF2-40B4-BE49-F238E27FC236}">
                <a16:creationId xmlns:a16="http://schemas.microsoft.com/office/drawing/2014/main" id="{6E4CDD84-529E-D699-C1D7-ED5914DCC2E6}"/>
              </a:ext>
            </a:extLst>
          </p:cNvPr>
          <p:cNvSpPr/>
          <p:nvPr>
            <p:custDataLst>
              <p:tags r:id="rId4"/>
            </p:custDataLst>
          </p:nvPr>
        </p:nvSpPr>
        <p:spPr>
          <a:xfrm flipH="1">
            <a:off x="1728106" y="3540409"/>
            <a:ext cx="8823453" cy="1085196"/>
          </a:xfrm>
          <a:custGeom>
            <a:avLst/>
            <a:gdLst/>
            <a:ahLst/>
            <a:cxnLst>
              <a:cxn ang="3">
                <a:pos x="hc" y="t"/>
              </a:cxn>
              <a:cxn ang="cd2">
                <a:pos x="l" y="vc"/>
              </a:cxn>
              <a:cxn ang="cd4">
                <a:pos x="hc" y="b"/>
              </a:cxn>
              <a:cxn ang="0">
                <a:pos x="r" y="vc"/>
              </a:cxn>
            </a:cxnLst>
            <a:rect l="l" t="t" r="r" b="b"/>
            <a:pathLst>
              <a:path w="12375" h="1522">
                <a:moveTo>
                  <a:pt x="1069" y="0"/>
                </a:moveTo>
                <a:lnTo>
                  <a:pt x="1623" y="0"/>
                </a:lnTo>
                <a:lnTo>
                  <a:pt x="5110" y="0"/>
                </a:lnTo>
                <a:lnTo>
                  <a:pt x="5344" y="0"/>
                </a:lnTo>
                <a:lnTo>
                  <a:pt x="7522" y="0"/>
                </a:lnTo>
                <a:lnTo>
                  <a:pt x="12375" y="0"/>
                </a:lnTo>
                <a:lnTo>
                  <a:pt x="12375" y="209"/>
                </a:lnTo>
                <a:lnTo>
                  <a:pt x="12372" y="209"/>
                </a:lnTo>
                <a:cubicBezTo>
                  <a:pt x="12067" y="209"/>
                  <a:pt x="11820" y="456"/>
                  <a:pt x="11820" y="761"/>
                </a:cubicBezTo>
                <a:cubicBezTo>
                  <a:pt x="11820" y="1066"/>
                  <a:pt x="12067" y="1313"/>
                  <a:pt x="12372" y="1313"/>
                </a:cubicBezTo>
                <a:lnTo>
                  <a:pt x="12375" y="1313"/>
                </a:lnTo>
                <a:lnTo>
                  <a:pt x="12375" y="1522"/>
                </a:lnTo>
                <a:lnTo>
                  <a:pt x="7522" y="1522"/>
                </a:lnTo>
                <a:lnTo>
                  <a:pt x="5344" y="1522"/>
                </a:lnTo>
                <a:lnTo>
                  <a:pt x="5110" y="1522"/>
                </a:lnTo>
                <a:lnTo>
                  <a:pt x="1623" y="1522"/>
                </a:lnTo>
                <a:lnTo>
                  <a:pt x="1069" y="1522"/>
                </a:lnTo>
                <a:lnTo>
                  <a:pt x="0" y="761"/>
                </a:lnTo>
                <a:lnTo>
                  <a:pt x="1069" y="0"/>
                </a:lnTo>
                <a:close/>
              </a:path>
            </a:pathLst>
          </a:custGeom>
          <a:gradFill>
            <a:gsLst>
              <a:gs pos="78000">
                <a:schemeClr val="accent4">
                  <a:lumMod val="75000"/>
                </a:schemeClr>
              </a:gs>
              <a:gs pos="21000">
                <a:schemeClr val="accent4"/>
              </a:gs>
              <a:gs pos="100000">
                <a:schemeClr val="accent4">
                  <a:lumMod val="75000"/>
                </a:schemeClr>
              </a:gs>
            </a:gsLst>
            <a:lin ang="10800000" scaled="0"/>
          </a:gradFill>
          <a:ln>
            <a:noFill/>
          </a:ln>
          <a:effectLst>
            <a:outerShdw blurRad="101600" dist="63500" dir="4200000" algn="tl" rotWithShape="0">
              <a:schemeClr val="bg2">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0" name="任意多边形 59">
            <a:extLst>
              <a:ext uri="{FF2B5EF4-FFF2-40B4-BE49-F238E27FC236}">
                <a16:creationId xmlns:a16="http://schemas.microsoft.com/office/drawing/2014/main" id="{295715ED-9EB8-64F3-BD1A-EB1AD129271A}"/>
              </a:ext>
            </a:extLst>
          </p:cNvPr>
          <p:cNvSpPr/>
          <p:nvPr>
            <p:custDataLst>
              <p:tags r:id="rId5"/>
            </p:custDataLst>
          </p:nvPr>
        </p:nvSpPr>
        <p:spPr>
          <a:xfrm flipH="1">
            <a:off x="9238914" y="3540409"/>
            <a:ext cx="1031007" cy="1085196"/>
          </a:xfrm>
          <a:custGeom>
            <a:avLst/>
            <a:gdLst/>
            <a:ahLst/>
            <a:cxnLst>
              <a:cxn ang="3">
                <a:pos x="hc" y="t"/>
              </a:cxn>
              <a:cxn ang="cd2">
                <a:pos x="l" y="vc"/>
              </a:cxn>
              <a:cxn ang="cd4">
                <a:pos x="hc" y="b"/>
              </a:cxn>
              <a:cxn ang="0">
                <a:pos x="r" y="vc"/>
              </a:cxn>
            </a:cxnLst>
            <a:rect l="l" t="t" r="r" b="b"/>
            <a:pathLst>
              <a:path w="1446" h="1522">
                <a:moveTo>
                  <a:pt x="1069" y="0"/>
                </a:moveTo>
                <a:lnTo>
                  <a:pt x="1446" y="0"/>
                </a:lnTo>
                <a:lnTo>
                  <a:pt x="377" y="761"/>
                </a:lnTo>
                <a:lnTo>
                  <a:pt x="1446" y="1522"/>
                </a:lnTo>
                <a:lnTo>
                  <a:pt x="1069" y="1522"/>
                </a:lnTo>
                <a:lnTo>
                  <a:pt x="0" y="761"/>
                </a:lnTo>
                <a:lnTo>
                  <a:pt x="1069"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椭圆 10">
            <a:extLst>
              <a:ext uri="{FF2B5EF4-FFF2-40B4-BE49-F238E27FC236}">
                <a16:creationId xmlns:a16="http://schemas.microsoft.com/office/drawing/2014/main" id="{A893E9E2-8BC2-6F57-3953-BC660ECD035D}"/>
              </a:ext>
            </a:extLst>
          </p:cNvPr>
          <p:cNvSpPr/>
          <p:nvPr>
            <p:custDataLst>
              <p:tags r:id="rId6"/>
            </p:custDataLst>
          </p:nvPr>
        </p:nvSpPr>
        <p:spPr>
          <a:xfrm>
            <a:off x="1375168" y="3744329"/>
            <a:ext cx="676643" cy="676643"/>
          </a:xfrm>
          <a:prstGeom prst="ellipse">
            <a:avLst/>
          </a:prstGeom>
          <a:gradFill>
            <a:gsLst>
              <a:gs pos="100000">
                <a:schemeClr val="accent4">
                  <a:lumMod val="75000"/>
                </a:schemeClr>
              </a:gs>
              <a:gs pos="0">
                <a:schemeClr val="accent4"/>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2" name="任意多边形 68">
            <a:extLst>
              <a:ext uri="{FF2B5EF4-FFF2-40B4-BE49-F238E27FC236}">
                <a16:creationId xmlns:a16="http://schemas.microsoft.com/office/drawing/2014/main" id="{D28206E0-CE2C-8FFC-9707-03C9FF624EE3}"/>
              </a:ext>
            </a:extLst>
          </p:cNvPr>
          <p:cNvSpPr/>
          <p:nvPr>
            <p:custDataLst>
              <p:tags r:id="rId7"/>
            </p:custDataLst>
          </p:nvPr>
        </p:nvSpPr>
        <p:spPr>
          <a:xfrm flipH="1">
            <a:off x="1728106" y="4960004"/>
            <a:ext cx="8823453" cy="1085196"/>
          </a:xfrm>
          <a:custGeom>
            <a:avLst/>
            <a:gdLst/>
            <a:ahLst/>
            <a:cxnLst>
              <a:cxn ang="3">
                <a:pos x="hc" y="t"/>
              </a:cxn>
              <a:cxn ang="cd2">
                <a:pos x="l" y="vc"/>
              </a:cxn>
              <a:cxn ang="cd4">
                <a:pos x="hc" y="b"/>
              </a:cxn>
              <a:cxn ang="0">
                <a:pos x="r" y="vc"/>
              </a:cxn>
            </a:cxnLst>
            <a:rect l="l" t="t" r="r" b="b"/>
            <a:pathLst>
              <a:path w="12375" h="1522">
                <a:moveTo>
                  <a:pt x="1069" y="0"/>
                </a:moveTo>
                <a:lnTo>
                  <a:pt x="1623" y="0"/>
                </a:lnTo>
                <a:lnTo>
                  <a:pt x="5110" y="0"/>
                </a:lnTo>
                <a:lnTo>
                  <a:pt x="5344" y="0"/>
                </a:lnTo>
                <a:lnTo>
                  <a:pt x="7522" y="0"/>
                </a:lnTo>
                <a:lnTo>
                  <a:pt x="12375" y="0"/>
                </a:lnTo>
                <a:lnTo>
                  <a:pt x="12375" y="209"/>
                </a:lnTo>
                <a:lnTo>
                  <a:pt x="12372" y="209"/>
                </a:lnTo>
                <a:cubicBezTo>
                  <a:pt x="12067" y="209"/>
                  <a:pt x="11820" y="456"/>
                  <a:pt x="11820" y="761"/>
                </a:cubicBezTo>
                <a:cubicBezTo>
                  <a:pt x="11820" y="1066"/>
                  <a:pt x="12067" y="1313"/>
                  <a:pt x="12372" y="1313"/>
                </a:cubicBezTo>
                <a:lnTo>
                  <a:pt x="12375" y="1313"/>
                </a:lnTo>
                <a:lnTo>
                  <a:pt x="12375" y="1522"/>
                </a:lnTo>
                <a:lnTo>
                  <a:pt x="7522" y="1522"/>
                </a:lnTo>
                <a:lnTo>
                  <a:pt x="5344" y="1522"/>
                </a:lnTo>
                <a:lnTo>
                  <a:pt x="5110" y="1522"/>
                </a:lnTo>
                <a:lnTo>
                  <a:pt x="1623" y="1522"/>
                </a:lnTo>
                <a:lnTo>
                  <a:pt x="1069" y="1522"/>
                </a:lnTo>
                <a:lnTo>
                  <a:pt x="0" y="761"/>
                </a:lnTo>
                <a:lnTo>
                  <a:pt x="1069" y="0"/>
                </a:lnTo>
                <a:close/>
              </a:path>
            </a:pathLst>
          </a:custGeom>
          <a:gradFill>
            <a:gsLst>
              <a:gs pos="78000">
                <a:schemeClr val="accent5">
                  <a:lumMod val="75000"/>
                </a:schemeClr>
              </a:gs>
              <a:gs pos="21000">
                <a:schemeClr val="accent5"/>
              </a:gs>
              <a:gs pos="100000">
                <a:schemeClr val="accent5">
                  <a:lumMod val="75000"/>
                </a:schemeClr>
              </a:gs>
            </a:gsLst>
            <a:lin ang="10800000" scaled="0"/>
          </a:gradFill>
          <a:ln>
            <a:noFill/>
          </a:ln>
          <a:effectLst>
            <a:outerShdw blurRad="101600" dist="63500" dir="4200000" algn="tl" rotWithShape="0">
              <a:schemeClr val="bg2">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3" name="任意多边形 70">
            <a:extLst>
              <a:ext uri="{FF2B5EF4-FFF2-40B4-BE49-F238E27FC236}">
                <a16:creationId xmlns:a16="http://schemas.microsoft.com/office/drawing/2014/main" id="{5992851F-8A58-C28C-AD80-A96DE3F76F48}"/>
              </a:ext>
            </a:extLst>
          </p:cNvPr>
          <p:cNvSpPr/>
          <p:nvPr>
            <p:custDataLst>
              <p:tags r:id="rId8"/>
            </p:custDataLst>
          </p:nvPr>
        </p:nvSpPr>
        <p:spPr>
          <a:xfrm flipH="1">
            <a:off x="9238914" y="4960004"/>
            <a:ext cx="1031007" cy="1085196"/>
          </a:xfrm>
          <a:custGeom>
            <a:avLst/>
            <a:gdLst/>
            <a:ahLst/>
            <a:cxnLst>
              <a:cxn ang="3">
                <a:pos x="hc" y="t"/>
              </a:cxn>
              <a:cxn ang="cd2">
                <a:pos x="l" y="vc"/>
              </a:cxn>
              <a:cxn ang="cd4">
                <a:pos x="hc" y="b"/>
              </a:cxn>
              <a:cxn ang="0">
                <a:pos x="r" y="vc"/>
              </a:cxn>
            </a:cxnLst>
            <a:rect l="l" t="t" r="r" b="b"/>
            <a:pathLst>
              <a:path w="1446" h="1522">
                <a:moveTo>
                  <a:pt x="1069" y="0"/>
                </a:moveTo>
                <a:lnTo>
                  <a:pt x="1446" y="0"/>
                </a:lnTo>
                <a:lnTo>
                  <a:pt x="377" y="761"/>
                </a:lnTo>
                <a:lnTo>
                  <a:pt x="1446" y="1522"/>
                </a:lnTo>
                <a:lnTo>
                  <a:pt x="1069" y="1522"/>
                </a:lnTo>
                <a:lnTo>
                  <a:pt x="0" y="761"/>
                </a:lnTo>
                <a:lnTo>
                  <a:pt x="1069"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4" name="椭圆 13">
            <a:extLst>
              <a:ext uri="{FF2B5EF4-FFF2-40B4-BE49-F238E27FC236}">
                <a16:creationId xmlns:a16="http://schemas.microsoft.com/office/drawing/2014/main" id="{65D4F9E6-117D-8F16-6697-405D7B5A68E0}"/>
              </a:ext>
            </a:extLst>
          </p:cNvPr>
          <p:cNvSpPr/>
          <p:nvPr>
            <p:custDataLst>
              <p:tags r:id="rId9"/>
            </p:custDataLst>
          </p:nvPr>
        </p:nvSpPr>
        <p:spPr>
          <a:xfrm>
            <a:off x="1375168" y="5164637"/>
            <a:ext cx="676643" cy="676643"/>
          </a:xfrm>
          <a:prstGeom prst="ellipse">
            <a:avLst/>
          </a:prstGeom>
          <a:gradFill>
            <a:gsLst>
              <a:gs pos="100000">
                <a:schemeClr val="accent5">
                  <a:lumMod val="75000"/>
                </a:schemeClr>
              </a:gs>
              <a:gs pos="0">
                <a:schemeClr val="accent5"/>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8" name="任意多边形 77">
            <a:extLst>
              <a:ext uri="{FF2B5EF4-FFF2-40B4-BE49-F238E27FC236}">
                <a16:creationId xmlns:a16="http://schemas.microsoft.com/office/drawing/2014/main" id="{2C2A6BBE-5063-4955-D926-F837AD032359}"/>
              </a:ext>
            </a:extLst>
          </p:cNvPr>
          <p:cNvSpPr/>
          <p:nvPr>
            <p:custDataLst>
              <p:tags r:id="rId10"/>
            </p:custDataLst>
          </p:nvPr>
        </p:nvSpPr>
        <p:spPr>
          <a:xfrm flipH="1">
            <a:off x="1728106" y="711200"/>
            <a:ext cx="8823453" cy="1085196"/>
          </a:xfrm>
          <a:custGeom>
            <a:avLst/>
            <a:gdLst/>
            <a:ahLst/>
            <a:cxnLst>
              <a:cxn ang="3">
                <a:pos x="hc" y="t"/>
              </a:cxn>
              <a:cxn ang="cd2">
                <a:pos x="l" y="vc"/>
              </a:cxn>
              <a:cxn ang="cd4">
                <a:pos x="hc" y="b"/>
              </a:cxn>
              <a:cxn ang="0">
                <a:pos x="r" y="vc"/>
              </a:cxn>
            </a:cxnLst>
            <a:rect l="l" t="t" r="r" b="b"/>
            <a:pathLst>
              <a:path w="12375" h="1522">
                <a:moveTo>
                  <a:pt x="1069" y="0"/>
                </a:moveTo>
                <a:lnTo>
                  <a:pt x="1623" y="0"/>
                </a:lnTo>
                <a:lnTo>
                  <a:pt x="5110" y="0"/>
                </a:lnTo>
                <a:lnTo>
                  <a:pt x="5344" y="0"/>
                </a:lnTo>
                <a:lnTo>
                  <a:pt x="7522" y="0"/>
                </a:lnTo>
                <a:lnTo>
                  <a:pt x="12375" y="0"/>
                </a:lnTo>
                <a:lnTo>
                  <a:pt x="12375" y="209"/>
                </a:lnTo>
                <a:lnTo>
                  <a:pt x="12372" y="209"/>
                </a:lnTo>
                <a:cubicBezTo>
                  <a:pt x="12067" y="209"/>
                  <a:pt x="11820" y="456"/>
                  <a:pt x="11820" y="761"/>
                </a:cubicBezTo>
                <a:cubicBezTo>
                  <a:pt x="11820" y="1066"/>
                  <a:pt x="12067" y="1313"/>
                  <a:pt x="12372" y="1313"/>
                </a:cubicBezTo>
                <a:lnTo>
                  <a:pt x="12375" y="1313"/>
                </a:lnTo>
                <a:lnTo>
                  <a:pt x="12375" y="1522"/>
                </a:lnTo>
                <a:lnTo>
                  <a:pt x="7522" y="1522"/>
                </a:lnTo>
                <a:lnTo>
                  <a:pt x="5344" y="1522"/>
                </a:lnTo>
                <a:lnTo>
                  <a:pt x="5110" y="1522"/>
                </a:lnTo>
                <a:lnTo>
                  <a:pt x="1623" y="1522"/>
                </a:lnTo>
                <a:lnTo>
                  <a:pt x="1069" y="1522"/>
                </a:lnTo>
                <a:lnTo>
                  <a:pt x="0" y="761"/>
                </a:lnTo>
                <a:lnTo>
                  <a:pt x="1069" y="0"/>
                </a:lnTo>
                <a:close/>
              </a:path>
            </a:pathLst>
          </a:custGeom>
          <a:gradFill>
            <a:gsLst>
              <a:gs pos="78000">
                <a:schemeClr val="accent1">
                  <a:lumMod val="75000"/>
                </a:schemeClr>
              </a:gs>
              <a:gs pos="21000">
                <a:schemeClr val="accent1"/>
              </a:gs>
              <a:gs pos="100000">
                <a:schemeClr val="accent1">
                  <a:lumMod val="75000"/>
                </a:schemeClr>
              </a:gs>
            </a:gsLst>
            <a:lin ang="10800000" scaled="0"/>
          </a:gradFill>
          <a:ln>
            <a:noFill/>
          </a:ln>
          <a:effectLst>
            <a:outerShdw blurRad="101600" dist="63500" dir="4200000" algn="tl" rotWithShape="0">
              <a:schemeClr val="bg2">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任意多边形 78">
            <a:extLst>
              <a:ext uri="{FF2B5EF4-FFF2-40B4-BE49-F238E27FC236}">
                <a16:creationId xmlns:a16="http://schemas.microsoft.com/office/drawing/2014/main" id="{DA2FF1DF-9B9D-CB79-672D-8F197B87B4D2}"/>
              </a:ext>
            </a:extLst>
          </p:cNvPr>
          <p:cNvSpPr/>
          <p:nvPr>
            <p:custDataLst>
              <p:tags r:id="rId11"/>
            </p:custDataLst>
          </p:nvPr>
        </p:nvSpPr>
        <p:spPr>
          <a:xfrm flipH="1">
            <a:off x="9238914" y="711200"/>
            <a:ext cx="1031007" cy="1085196"/>
          </a:xfrm>
          <a:custGeom>
            <a:avLst/>
            <a:gdLst/>
            <a:ahLst/>
            <a:cxnLst>
              <a:cxn ang="3">
                <a:pos x="hc" y="t"/>
              </a:cxn>
              <a:cxn ang="cd2">
                <a:pos x="l" y="vc"/>
              </a:cxn>
              <a:cxn ang="cd4">
                <a:pos x="hc" y="b"/>
              </a:cxn>
              <a:cxn ang="0">
                <a:pos x="r" y="vc"/>
              </a:cxn>
            </a:cxnLst>
            <a:rect l="l" t="t" r="r" b="b"/>
            <a:pathLst>
              <a:path w="1446" h="1522">
                <a:moveTo>
                  <a:pt x="1069" y="0"/>
                </a:moveTo>
                <a:lnTo>
                  <a:pt x="1446" y="0"/>
                </a:lnTo>
                <a:lnTo>
                  <a:pt x="377" y="761"/>
                </a:lnTo>
                <a:lnTo>
                  <a:pt x="1446" y="1522"/>
                </a:lnTo>
                <a:lnTo>
                  <a:pt x="1069" y="1522"/>
                </a:lnTo>
                <a:lnTo>
                  <a:pt x="0" y="761"/>
                </a:lnTo>
                <a:lnTo>
                  <a:pt x="1069"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 name="椭圆 19">
            <a:extLst>
              <a:ext uri="{FF2B5EF4-FFF2-40B4-BE49-F238E27FC236}">
                <a16:creationId xmlns:a16="http://schemas.microsoft.com/office/drawing/2014/main" id="{0B1A04AB-4508-AB06-2321-F5A0EC9DB8A2}"/>
              </a:ext>
            </a:extLst>
          </p:cNvPr>
          <p:cNvSpPr/>
          <p:nvPr>
            <p:custDataLst>
              <p:tags r:id="rId12"/>
            </p:custDataLst>
          </p:nvPr>
        </p:nvSpPr>
        <p:spPr>
          <a:xfrm>
            <a:off x="1375168" y="915833"/>
            <a:ext cx="676643" cy="676643"/>
          </a:xfrm>
          <a:prstGeom prst="ellipse">
            <a:avLst/>
          </a:prstGeom>
          <a:gradFill>
            <a:gsLst>
              <a:gs pos="100000">
                <a:schemeClr val="accent1">
                  <a:lumMod val="75000"/>
                </a:schemeClr>
              </a:gs>
              <a:gs pos="0">
                <a:schemeClr val="accent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2" descr="333639373138363b343435303739363bd2b5cef1bcbcc4dc">
            <a:extLst>
              <a:ext uri="{FF2B5EF4-FFF2-40B4-BE49-F238E27FC236}">
                <a16:creationId xmlns:a16="http://schemas.microsoft.com/office/drawing/2014/main" id="{E57D7AB2-0872-39DA-1555-9BA03724123C}"/>
              </a:ext>
            </a:extLst>
          </p:cNvPr>
          <p:cNvPicPr>
            <a:picLocks noChangeAspect="1"/>
          </p:cNvPicPr>
          <p:nvPr>
            <p:custDataLst>
              <p:tags r:id="rId13"/>
            </p:custDataLst>
          </p:nvPr>
        </p:nvPicPr>
        <p:blipFill>
          <a:blip r:embed="rId19">
            <a:extLst>
              <a:ext uri="{96DAC541-7B7A-43D3-8B79-37D633B846F1}">
                <asvg:svgBlip xmlns:asvg="http://schemas.microsoft.com/office/drawing/2016/SVG/main" r:embed="rId20"/>
              </a:ext>
            </a:extLst>
          </a:blip>
          <a:stretch>
            <a:fillRect/>
          </a:stretch>
        </p:blipFill>
        <p:spPr>
          <a:xfrm>
            <a:off x="1512065" y="1052730"/>
            <a:ext cx="401423" cy="401423"/>
          </a:xfrm>
          <a:prstGeom prst="rect">
            <a:avLst/>
          </a:prstGeom>
        </p:spPr>
      </p:pic>
      <p:pic>
        <p:nvPicPr>
          <p:cNvPr id="23" name="图片 24" descr="333639373138363b343435303830363bb1a8b1edb1e0d6c6">
            <a:extLst>
              <a:ext uri="{FF2B5EF4-FFF2-40B4-BE49-F238E27FC236}">
                <a16:creationId xmlns:a16="http://schemas.microsoft.com/office/drawing/2014/main" id="{72130374-5AD3-B552-CEEC-78EC7709F937}"/>
              </a:ext>
            </a:extLst>
          </p:cNvPr>
          <p:cNvPicPr>
            <a:picLocks noChangeAspect="1"/>
          </p:cNvPicPr>
          <p:nvPr>
            <p:custDataLst>
              <p:tags r:id="rId14"/>
            </p:custDataLst>
          </p:nvPr>
        </p:nvPicPr>
        <p:blipFill>
          <a:blip r:embed="rId21">
            <a:extLst>
              <a:ext uri="{96DAC541-7B7A-43D3-8B79-37D633B846F1}">
                <asvg:svgBlip xmlns:asvg="http://schemas.microsoft.com/office/drawing/2016/SVG/main" r:embed="rId22"/>
              </a:ext>
            </a:extLst>
          </a:blip>
          <a:stretch>
            <a:fillRect/>
          </a:stretch>
        </p:blipFill>
        <p:spPr>
          <a:xfrm>
            <a:off x="1512065" y="3881939"/>
            <a:ext cx="401423" cy="401423"/>
          </a:xfrm>
          <a:prstGeom prst="rect">
            <a:avLst/>
          </a:prstGeom>
        </p:spPr>
      </p:pic>
      <p:pic>
        <p:nvPicPr>
          <p:cNvPr id="24" name="图片 26" descr="333639373138363b343435303830393bc8d5b3a3cac2ceef">
            <a:extLst>
              <a:ext uri="{FF2B5EF4-FFF2-40B4-BE49-F238E27FC236}">
                <a16:creationId xmlns:a16="http://schemas.microsoft.com/office/drawing/2014/main" id="{39A16906-0172-29F1-7252-E5C0FFA108EE}"/>
              </a:ext>
            </a:extLst>
          </p:cNvPr>
          <p:cNvPicPr>
            <a:picLocks noChangeAspect="1"/>
          </p:cNvPicPr>
          <p:nvPr>
            <p:custDataLst>
              <p:tags r:id="rId15"/>
            </p:custDataLst>
          </p:nvPr>
        </p:nvPicPr>
        <p:blipFill>
          <a:blip r:embed="rId23">
            <a:extLst>
              <a:ext uri="{96DAC541-7B7A-43D3-8B79-37D633B846F1}">
                <asvg:svgBlip xmlns:asvg="http://schemas.microsoft.com/office/drawing/2016/SVG/main" r:embed="rId24"/>
              </a:ext>
            </a:extLst>
          </a:blip>
          <a:stretch>
            <a:fillRect/>
          </a:stretch>
        </p:blipFill>
        <p:spPr>
          <a:xfrm>
            <a:off x="1512778" y="2467334"/>
            <a:ext cx="401423" cy="401423"/>
          </a:xfrm>
          <a:prstGeom prst="rect">
            <a:avLst/>
          </a:prstGeom>
        </p:spPr>
      </p:pic>
      <p:pic>
        <p:nvPicPr>
          <p:cNvPr id="25" name="图片 27" descr="333639373138363b343435303831343bb9b5cda8b9dcc0ed">
            <a:extLst>
              <a:ext uri="{FF2B5EF4-FFF2-40B4-BE49-F238E27FC236}">
                <a16:creationId xmlns:a16="http://schemas.microsoft.com/office/drawing/2014/main" id="{03EDFFE6-B267-C1A3-BD0E-EF28E2543ACD}"/>
              </a:ext>
            </a:extLst>
          </p:cNvPr>
          <p:cNvPicPr>
            <a:picLocks noChangeAspect="1"/>
          </p:cNvPicPr>
          <p:nvPr>
            <p:custDataLst>
              <p:tags r:id="rId16"/>
            </p:custDataLst>
          </p:nvPr>
        </p:nvPicPr>
        <p:blipFill>
          <a:blip r:embed="rId25">
            <a:extLst>
              <a:ext uri="{96DAC541-7B7A-43D3-8B79-37D633B846F1}">
                <asvg:svgBlip xmlns:asvg="http://schemas.microsoft.com/office/drawing/2016/SVG/main" r:embed="rId26"/>
              </a:ext>
            </a:extLst>
          </a:blip>
          <a:stretch>
            <a:fillRect/>
          </a:stretch>
        </p:blipFill>
        <p:spPr>
          <a:xfrm>
            <a:off x="1512065" y="5297256"/>
            <a:ext cx="401423" cy="401423"/>
          </a:xfrm>
          <a:prstGeom prst="rect">
            <a:avLst/>
          </a:prstGeom>
        </p:spPr>
      </p:pic>
      <p:sp>
        <p:nvSpPr>
          <p:cNvPr id="26" name="文本框 25">
            <a:extLst>
              <a:ext uri="{FF2B5EF4-FFF2-40B4-BE49-F238E27FC236}">
                <a16:creationId xmlns:a16="http://schemas.microsoft.com/office/drawing/2014/main" id="{ECF871C3-AA15-4DC9-2A73-C13409938A15}"/>
              </a:ext>
            </a:extLst>
          </p:cNvPr>
          <p:cNvSpPr txBox="1"/>
          <p:nvPr/>
        </p:nvSpPr>
        <p:spPr>
          <a:xfrm>
            <a:off x="11191240" y="149860"/>
            <a:ext cx="654050" cy="407670"/>
          </a:xfrm>
          <a:prstGeom prst="rect">
            <a:avLst/>
          </a:prstGeom>
          <a:solidFill>
            <a:schemeClr val="bg1"/>
          </a:solidFill>
        </p:spPr>
        <p:txBody>
          <a:bodyPr wrap="square" rtlCol="0">
            <a:noAutofit/>
          </a:bodyPr>
          <a:lstStyle/>
          <a:p>
            <a:r>
              <a:rPr lang="zh-CN" altLang="en-US" b="1">
                <a:latin typeface="+mj-ea"/>
                <a:ea typeface="+mj-ea"/>
              </a:rPr>
              <a:t>目录</a:t>
            </a:r>
          </a:p>
        </p:txBody>
      </p:sp>
      <p:sp>
        <p:nvSpPr>
          <p:cNvPr id="27" name="五边形 4">
            <a:extLst>
              <a:ext uri="{FF2B5EF4-FFF2-40B4-BE49-F238E27FC236}">
                <a16:creationId xmlns:a16="http://schemas.microsoft.com/office/drawing/2014/main" id="{2452CB4E-533D-E8E8-4C58-EE2C980CDC64}"/>
              </a:ext>
            </a:extLst>
          </p:cNvPr>
          <p:cNvSpPr/>
          <p:nvPr>
            <p:custDataLst>
              <p:tags r:id="rId17"/>
            </p:custDataLst>
          </p:nvPr>
        </p:nvSpPr>
        <p:spPr>
          <a:xfrm rot="5400000">
            <a:off x="346791" y="-8027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15716212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EBB24AF2-3B9B-4617-8280-66E9C3C71EC6}" type="datetimeFigureOut">
              <a:rPr lang="zh-CN" altLang="en-US" smtClean="0"/>
              <a:t>2025/10/8</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FBEA6492-5678-4D14-87D4-15F5C0D84010}" type="slidenum">
              <a:rPr lang="zh-CN" altLang="en-US" smtClean="0"/>
              <a:t>‹#›</a:t>
            </a:fld>
            <a:endParaRPr lang="zh-CN" altLang="en-US"/>
          </a:p>
        </p:txBody>
      </p:sp>
    </p:spTree>
    <p:extLst>
      <p:ext uri="{BB962C8B-B14F-4D97-AF65-F5344CB8AC3E}">
        <p14:creationId xmlns:p14="http://schemas.microsoft.com/office/powerpoint/2010/main" val="42738808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图片与标题">
    <p:spTree>
      <p:nvGrpSpPr>
        <p:cNvPr id="1" name=""/>
        <p:cNvGrpSpPr/>
        <p:nvPr/>
      </p:nvGrpSpPr>
      <p:grpSpPr>
        <a:xfrm>
          <a:off x="0" y="0"/>
          <a:ext cx="0" cy="0"/>
          <a:chOff x="0" y="0"/>
          <a:chExt cx="0" cy="0"/>
        </a:xfrm>
      </p:grpSpPr>
      <p:grpSp>
        <p:nvGrpSpPr>
          <p:cNvPr id="8" name="组合 7"/>
          <p:cNvGrpSpPr/>
          <p:nvPr>
            <p:custDataLst>
              <p:tags r:id="rId1"/>
            </p:custDataLst>
          </p:nvPr>
        </p:nvGrpSpPr>
        <p:grpSpPr>
          <a:xfrm>
            <a:off x="294286" y="-27771"/>
            <a:ext cx="11755418" cy="6611091"/>
            <a:chOff x="294286" y="-27771"/>
            <a:chExt cx="11755418" cy="6611091"/>
          </a:xfrm>
        </p:grpSpPr>
        <p:grpSp>
          <p:nvGrpSpPr>
            <p:cNvPr id="9" name="组合 8"/>
            <p:cNvGrpSpPr/>
            <p:nvPr>
              <p:custDataLst>
                <p:tags r:id="rId8"/>
              </p:custDataLst>
            </p:nvPr>
          </p:nvGrpSpPr>
          <p:grpSpPr>
            <a:xfrm>
              <a:off x="11598965" y="6433146"/>
              <a:ext cx="450739" cy="150174"/>
              <a:chOff x="0" y="3623101"/>
              <a:chExt cx="1405715" cy="468548"/>
            </a:xfrm>
          </p:grpSpPr>
          <p:sp>
            <p:nvSpPr>
              <p:cNvPr id="11" name="菱形 10"/>
              <p:cNvSpPr/>
              <p:nvPr>
                <p:custDataLst>
                  <p:tags r:id="rId10"/>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p:custDataLst>
                  <p:tags r:id="rId11"/>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p:nvPr>
                <p:custDataLst>
                  <p:tags r:id="rId12"/>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五边形 4"/>
            <p:cNvSpPr/>
            <p:nvPr>
              <p:custDataLst>
                <p:tags r:id="rId9"/>
              </p:custDataLst>
            </p:nvPr>
          </p:nvSpPr>
          <p:spPr>
            <a:xfrm rot="5400000">
              <a:off x="346791" y="-8027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 name="标题 1"/>
          <p:cNvSpPr>
            <a:spLocks noGrp="1"/>
          </p:cNvSpPr>
          <p:nvPr>
            <p:ph type="title"/>
            <p:custDataLst>
              <p:tags r:id="rId2"/>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lang="zh-CN" altLang="en-US">
                <a:sym typeface="+mn-ea"/>
              </a:rPr>
              <a:t>单击此处编辑母版标题样式</a:t>
            </a:r>
            <a:endParaRPr dirty="0">
              <a:sym typeface="+mn-ea"/>
            </a:endParaRPr>
          </a:p>
        </p:txBody>
      </p:sp>
      <p:sp>
        <p:nvSpPr>
          <p:cNvPr id="3" name="图片占位符 2"/>
          <p:cNvSpPr>
            <a:spLocks noGrp="1"/>
          </p:cNvSpPr>
          <p:nvPr>
            <p:ph type="pic" idx="1"/>
            <p:custDataLst>
              <p:tags r:id="rId3"/>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r>
              <a:rPr lang="zh-CN" altLang="en-US">
                <a:sym typeface="+mn-ea"/>
              </a:rPr>
              <a:t>单击图标添加图片</a:t>
            </a:r>
            <a:endParaRPr dirty="0">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stStyle>
          <a:p>
            <a:pPr lvl="0"/>
            <a:r>
              <a:rPr lang="zh-CN" altLang="en-US">
                <a:sym typeface="+mn-ea"/>
              </a:rPr>
              <a:t>单击此处编辑母版文本样式</a:t>
            </a:r>
          </a:p>
        </p:txBody>
      </p:sp>
      <p:sp>
        <p:nvSpPr>
          <p:cNvPr id="5" name="日期占位符 4"/>
          <p:cNvSpPr>
            <a:spLocks noGrp="1"/>
          </p:cNvSpPr>
          <p:nvPr>
            <p:ph type="dt" sz="half" idx="10"/>
            <p:custDataLst>
              <p:tags r:id="rId5"/>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EBB24AF2-3B9B-4617-8280-66E9C3C71EC6}" type="datetimeFigureOut">
              <a:rPr lang="zh-CN" altLang="en-US" smtClean="0"/>
              <a:t>2025/10/8</a:t>
            </a:fld>
            <a:endParaRPr lang="zh-CN" altLang="en-US"/>
          </a:p>
        </p:txBody>
      </p:sp>
      <p:sp>
        <p:nvSpPr>
          <p:cNvPr id="6" name="页脚占位符 5"/>
          <p:cNvSpPr>
            <a:spLocks noGrp="1"/>
          </p:cNvSpPr>
          <p:nvPr>
            <p:ph type="ftr" sz="quarter" idx="11"/>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custDataLst>
              <p:tags r:id="rId7"/>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FBEA6492-5678-4D14-87D4-15F5C0D84010}" type="slidenum">
              <a:rPr lang="zh-CN" altLang="en-US" smtClean="0"/>
              <a:t>‹#›</a:t>
            </a:fld>
            <a:endParaRPr lang="zh-CN" altLang="en-US"/>
          </a:p>
        </p:txBody>
      </p:sp>
    </p:spTree>
    <p:extLst>
      <p:ext uri="{BB962C8B-B14F-4D97-AF65-F5344CB8AC3E}">
        <p14:creationId xmlns:p14="http://schemas.microsoft.com/office/powerpoint/2010/main" val="32703706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ags" Target="../tags/tag4.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ags" Target="../tags/tag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ags" Target="../tags/tag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ags" Target="../tags/tag1.xml"/><Relationship Id="rId28" Type="http://schemas.openxmlformats.org/officeDocument/2006/relationships/tags" Target="../tags/tag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 Id="rId27" Type="http://schemas.openxmlformats.org/officeDocument/2006/relationships/tags" Target="../tags/tag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29"/>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3"/>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dirty="0"/>
              <a:t>单击此处编辑母版标题样式</a:t>
            </a:r>
          </a:p>
        </p:txBody>
      </p:sp>
      <p:sp>
        <p:nvSpPr>
          <p:cNvPr id="3" name="文本占位符 2"/>
          <p:cNvSpPr>
            <a:spLocks noGrp="1"/>
          </p:cNvSpPr>
          <p:nvPr>
            <p:ph type="body" idx="1"/>
            <p:custDataLst>
              <p:tags r:id="rId24"/>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25"/>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EBB24AF2-3B9B-4617-8280-66E9C3C71EC6}" type="datetimeFigureOut">
              <a:rPr lang="zh-CN" altLang="en-US" smtClean="0"/>
              <a:t>2025/10/8</a:t>
            </a:fld>
            <a:endParaRPr lang="zh-CN" altLang="en-US"/>
          </a:p>
        </p:txBody>
      </p:sp>
      <p:sp>
        <p:nvSpPr>
          <p:cNvPr id="5" name="页脚占位符 4"/>
          <p:cNvSpPr>
            <a:spLocks noGrp="1"/>
          </p:cNvSpPr>
          <p:nvPr>
            <p:ph type="ftr" sz="quarter" idx="3"/>
            <p:custDataLst>
              <p:tags r:id="rId26"/>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7"/>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FBEA6492-5678-4D14-87D4-15F5C0D84010}" type="slidenum">
              <a:rPr lang="zh-CN" altLang="en-US" smtClean="0"/>
              <a:t>‹#›</a:t>
            </a:fld>
            <a:endParaRPr lang="zh-CN" altLang="en-US"/>
          </a:p>
        </p:txBody>
      </p:sp>
      <p:sp>
        <p:nvSpPr>
          <p:cNvPr id="7" name="KSO_TEMPLATE" hidden="1"/>
          <p:cNvSpPr/>
          <p:nvPr>
            <p:custDataLst>
              <p:tags r:id="rId28"/>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8532472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288.xml"/><Relationship Id="rId2" Type="http://schemas.openxmlformats.org/officeDocument/2006/relationships/tags" Target="../tags/tag287.xml"/><Relationship Id="rId1" Type="http://schemas.openxmlformats.org/officeDocument/2006/relationships/tags" Target="../tags/tag286.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0.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13.xml"/></Relationships>
</file>

<file path=ppt/slides/_rels/slide101.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13.xml"/></Relationships>
</file>

<file path=ppt/slides/_rels/slide102.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13.xml"/></Relationships>
</file>

<file path=ppt/slides/_rels/slide103.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13.xml"/></Relationships>
</file>

<file path=ppt/slides/_rels/slide104.xml.rels><?xml version="1.0" encoding="UTF-8" standalone="yes"?>
<Relationships xmlns="http://schemas.openxmlformats.org/package/2006/relationships"><Relationship Id="rId8" Type="http://schemas.openxmlformats.org/officeDocument/2006/relationships/tags" Target="../tags/tag333.xml"/><Relationship Id="rId3" Type="http://schemas.openxmlformats.org/officeDocument/2006/relationships/tags" Target="../tags/tag328.xml"/><Relationship Id="rId7" Type="http://schemas.openxmlformats.org/officeDocument/2006/relationships/tags" Target="../tags/tag332.xml"/><Relationship Id="rId2" Type="http://schemas.openxmlformats.org/officeDocument/2006/relationships/tags" Target="../tags/tag327.xml"/><Relationship Id="rId1" Type="http://schemas.openxmlformats.org/officeDocument/2006/relationships/tags" Target="../tags/tag326.xml"/><Relationship Id="rId6" Type="http://schemas.openxmlformats.org/officeDocument/2006/relationships/tags" Target="../tags/tag331.xml"/><Relationship Id="rId5" Type="http://schemas.openxmlformats.org/officeDocument/2006/relationships/tags" Target="../tags/tag330.xml"/><Relationship Id="rId4" Type="http://schemas.openxmlformats.org/officeDocument/2006/relationships/tags" Target="../tags/tag329.xml"/><Relationship Id="rId9" Type="http://schemas.openxmlformats.org/officeDocument/2006/relationships/slideLayout" Target="../slideLayouts/slideLayout8.xml"/></Relationships>
</file>

<file path=ppt/slides/_rels/slide105.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13.xml"/></Relationships>
</file>

<file path=ppt/slides/_rels/slide106.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13.xml"/></Relationships>
</file>

<file path=ppt/slides/_rels/slide107.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85.png"/><Relationship Id="rId1" Type="http://schemas.openxmlformats.org/officeDocument/2006/relationships/slideLayout" Target="../slideLayouts/slideLayout13.xml"/></Relationships>
</file>

<file path=ppt/slides/_rels/slide108.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13.xml"/></Relationships>
</file>

<file path=ppt/slides/_rels/slide109.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pn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3.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1.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13.xml"/></Relationships>
</file>

<file path=ppt/slides/_rels/slide112.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13.xml"/></Relationships>
</file>

<file path=ppt/slides/_rels/slide113.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13.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6.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93.png"/><Relationship Id="rId1" Type="http://schemas.openxmlformats.org/officeDocument/2006/relationships/slideLayout" Target="../slideLayouts/slideLayout13.xml"/></Relationships>
</file>

<file path=ppt/slides/_rels/slide117.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13.xml"/></Relationships>
</file>

<file path=ppt/slides/_rels/slide118.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13.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120.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13.xml"/></Relationships>
</file>

<file path=ppt/slides/_rels/slide121.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13.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6.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13.xml"/></Relationships>
</file>

<file path=ppt/slides/_rels/slide127.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13.xml"/></Relationships>
</file>

<file path=ppt/slides/_rels/slide128.xml.rels><?xml version="1.0" encoding="UTF-8" standalone="yes"?>
<Relationships xmlns="http://schemas.openxmlformats.org/package/2006/relationships"><Relationship Id="rId8" Type="http://schemas.openxmlformats.org/officeDocument/2006/relationships/tags" Target="../tags/tag341.xml"/><Relationship Id="rId3" Type="http://schemas.openxmlformats.org/officeDocument/2006/relationships/tags" Target="../tags/tag336.xml"/><Relationship Id="rId7" Type="http://schemas.openxmlformats.org/officeDocument/2006/relationships/tags" Target="../tags/tag340.xml"/><Relationship Id="rId2" Type="http://schemas.openxmlformats.org/officeDocument/2006/relationships/tags" Target="../tags/tag335.xml"/><Relationship Id="rId1" Type="http://schemas.openxmlformats.org/officeDocument/2006/relationships/tags" Target="../tags/tag334.xml"/><Relationship Id="rId6" Type="http://schemas.openxmlformats.org/officeDocument/2006/relationships/tags" Target="../tags/tag339.xml"/><Relationship Id="rId5" Type="http://schemas.openxmlformats.org/officeDocument/2006/relationships/tags" Target="../tags/tag338.xml"/><Relationship Id="rId4" Type="http://schemas.openxmlformats.org/officeDocument/2006/relationships/tags" Target="../tags/tag337.xml"/><Relationship Id="rId9" Type="http://schemas.openxmlformats.org/officeDocument/2006/relationships/slideLayout" Target="../slideLayouts/slideLayout8.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3.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4.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image" Target="../media/image101.png"/><Relationship Id="rId1" Type="http://schemas.openxmlformats.org/officeDocument/2006/relationships/slideLayout" Target="../slideLayouts/slideLayout13.xml"/></Relationships>
</file>

<file path=ppt/slides/_rels/slide135.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13.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9.xml.rels><?xml version="1.0" encoding="UTF-8" standalone="yes"?>
<Relationships xmlns="http://schemas.openxmlformats.org/package/2006/relationships"><Relationship Id="rId2" Type="http://schemas.openxmlformats.org/officeDocument/2006/relationships/image" Target="../media/image104.pn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3.xml"/></Relationships>
</file>

<file path=ppt/slides/_rels/slide140.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13.xml"/></Relationships>
</file>

<file path=ppt/slides/_rels/slide141.xml.rels><?xml version="1.0" encoding="UTF-8" standalone="yes"?>
<Relationships xmlns="http://schemas.openxmlformats.org/package/2006/relationships"><Relationship Id="rId3" Type="http://schemas.openxmlformats.org/officeDocument/2006/relationships/tags" Target="../tags/tag344.xml"/><Relationship Id="rId2" Type="http://schemas.openxmlformats.org/officeDocument/2006/relationships/tags" Target="../tags/tag343.xml"/><Relationship Id="rId1" Type="http://schemas.openxmlformats.org/officeDocument/2006/relationships/tags" Target="../tags/tag342.xml"/><Relationship Id="rId5" Type="http://schemas.openxmlformats.org/officeDocument/2006/relationships/image" Target="../media/image106.png"/><Relationship Id="rId4"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3.xml"/><Relationship Id="rId4" Type="http://schemas.openxmlformats.org/officeDocument/2006/relationships/image" Target="../media/image23.png"/></Relationships>
</file>

<file path=ppt/slides/_rels/slide2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8" Type="http://schemas.openxmlformats.org/officeDocument/2006/relationships/tags" Target="../tags/tag317.xml"/><Relationship Id="rId3" Type="http://schemas.openxmlformats.org/officeDocument/2006/relationships/tags" Target="../tags/tag312.xml"/><Relationship Id="rId7" Type="http://schemas.openxmlformats.org/officeDocument/2006/relationships/tags" Target="../tags/tag316.xml"/><Relationship Id="rId2" Type="http://schemas.openxmlformats.org/officeDocument/2006/relationships/tags" Target="../tags/tag311.xml"/><Relationship Id="rId1" Type="http://schemas.openxmlformats.org/officeDocument/2006/relationships/tags" Target="../tags/tag310.xml"/><Relationship Id="rId6" Type="http://schemas.openxmlformats.org/officeDocument/2006/relationships/tags" Target="../tags/tag315.xml"/><Relationship Id="rId5" Type="http://schemas.openxmlformats.org/officeDocument/2006/relationships/tags" Target="../tags/tag314.xml"/><Relationship Id="rId4" Type="http://schemas.openxmlformats.org/officeDocument/2006/relationships/tags" Target="../tags/tag313.xml"/><Relationship Id="rId9"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8" Type="http://schemas.openxmlformats.org/officeDocument/2006/relationships/tags" Target="../tags/tag296.xml"/><Relationship Id="rId13" Type="http://schemas.openxmlformats.org/officeDocument/2006/relationships/tags" Target="../tags/tag301.xml"/><Relationship Id="rId3" Type="http://schemas.openxmlformats.org/officeDocument/2006/relationships/tags" Target="../tags/tag291.xml"/><Relationship Id="rId7" Type="http://schemas.openxmlformats.org/officeDocument/2006/relationships/tags" Target="../tags/tag295.xml"/><Relationship Id="rId12" Type="http://schemas.openxmlformats.org/officeDocument/2006/relationships/tags" Target="../tags/tag300.xml"/><Relationship Id="rId2" Type="http://schemas.openxmlformats.org/officeDocument/2006/relationships/tags" Target="../tags/tag290.xml"/><Relationship Id="rId1" Type="http://schemas.openxmlformats.org/officeDocument/2006/relationships/tags" Target="../tags/tag289.xml"/><Relationship Id="rId6" Type="http://schemas.openxmlformats.org/officeDocument/2006/relationships/tags" Target="../tags/tag294.xml"/><Relationship Id="rId11" Type="http://schemas.openxmlformats.org/officeDocument/2006/relationships/tags" Target="../tags/tag299.xml"/><Relationship Id="rId5" Type="http://schemas.openxmlformats.org/officeDocument/2006/relationships/tags" Target="../tags/tag293.xml"/><Relationship Id="rId10" Type="http://schemas.openxmlformats.org/officeDocument/2006/relationships/tags" Target="../tags/tag298.xml"/><Relationship Id="rId4" Type="http://schemas.openxmlformats.org/officeDocument/2006/relationships/tags" Target="../tags/tag292.xml"/><Relationship Id="rId9" Type="http://schemas.openxmlformats.org/officeDocument/2006/relationships/tags" Target="../tags/tag297.xml"/><Relationship Id="rId14"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8" Type="http://schemas.openxmlformats.org/officeDocument/2006/relationships/tags" Target="../tags/tag309.xml"/><Relationship Id="rId3" Type="http://schemas.openxmlformats.org/officeDocument/2006/relationships/tags" Target="../tags/tag304.xml"/><Relationship Id="rId7" Type="http://schemas.openxmlformats.org/officeDocument/2006/relationships/tags" Target="../tags/tag308.xml"/><Relationship Id="rId2" Type="http://schemas.openxmlformats.org/officeDocument/2006/relationships/tags" Target="../tags/tag303.xml"/><Relationship Id="rId1" Type="http://schemas.openxmlformats.org/officeDocument/2006/relationships/tags" Target="../tags/tag302.xml"/><Relationship Id="rId6" Type="http://schemas.openxmlformats.org/officeDocument/2006/relationships/tags" Target="../tags/tag307.xml"/><Relationship Id="rId5" Type="http://schemas.openxmlformats.org/officeDocument/2006/relationships/tags" Target="../tags/tag306.xml"/><Relationship Id="rId4" Type="http://schemas.openxmlformats.org/officeDocument/2006/relationships/tags" Target="../tags/tag305.xml"/><Relationship Id="rId9"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2.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3.xml"/></Relationships>
</file>

<file path=ppt/slides/_rels/slide66.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13.xml"/></Relationships>
</file>

<file path=ppt/slides/_rels/slide72.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5.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13.xml"/></Relationships>
</file>

<file path=ppt/slides/_rels/slide76.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13.xml"/></Relationships>
</file>

<file path=ppt/slides/_rels/slide77.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3.xml"/></Relationships>
</file>

<file path=ppt/slides/_rels/slide78.xml.rels><?xml version="1.0" encoding="UTF-8" standalone="yes"?>
<Relationships xmlns="http://schemas.openxmlformats.org/package/2006/relationships"><Relationship Id="rId8" Type="http://schemas.openxmlformats.org/officeDocument/2006/relationships/tags" Target="../tags/tag325.xml"/><Relationship Id="rId3" Type="http://schemas.openxmlformats.org/officeDocument/2006/relationships/tags" Target="../tags/tag320.xml"/><Relationship Id="rId7" Type="http://schemas.openxmlformats.org/officeDocument/2006/relationships/tags" Target="../tags/tag324.xml"/><Relationship Id="rId2" Type="http://schemas.openxmlformats.org/officeDocument/2006/relationships/tags" Target="../tags/tag319.xml"/><Relationship Id="rId1" Type="http://schemas.openxmlformats.org/officeDocument/2006/relationships/tags" Target="../tags/tag318.xml"/><Relationship Id="rId6" Type="http://schemas.openxmlformats.org/officeDocument/2006/relationships/tags" Target="../tags/tag323.xml"/><Relationship Id="rId5" Type="http://schemas.openxmlformats.org/officeDocument/2006/relationships/tags" Target="../tags/tag322.xml"/><Relationship Id="rId4" Type="http://schemas.openxmlformats.org/officeDocument/2006/relationships/tags" Target="../tags/tag321.xml"/><Relationship Id="rId9" Type="http://schemas.openxmlformats.org/officeDocument/2006/relationships/slideLayout" Target="../slideLayouts/slideLayout8.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0.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13.xml"/></Relationships>
</file>

<file path=ppt/slides/_rels/slide81.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13.xml"/></Relationships>
</file>

<file path=ppt/slides/_rels/slide82.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13.xml"/></Relationships>
</file>

<file path=ppt/slides/_rels/slide83.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1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5.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13.xml"/></Relationships>
</file>

<file path=ppt/slides/_rels/slide86.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13.xml"/></Relationships>
</file>

<file path=ppt/slides/_rels/slide87.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13.xml"/></Relationships>
</file>

<file path=ppt/slides/_rels/slide88.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13.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3.xml"/></Relationships>
</file>

<file path=ppt/slides/_rels/slide90.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13.xml"/></Relationships>
</file>

<file path=ppt/slides/_rels/slide91.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13.xml"/></Relationships>
</file>

<file path=ppt/slides/_rels/slide92.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13.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4.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13.xml"/></Relationships>
</file>

<file path=ppt/slides/_rels/slide95.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slideLayout" Target="../slideLayouts/slideLayout13.xml"/></Relationships>
</file>

<file path=ppt/slides/_rels/slide96.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13.xml"/></Relationships>
</file>

<file path=ppt/slides/_rels/slide97.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13.xml"/></Relationships>
</file>

<file path=ppt/slides/_rels/slide98.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6.png"/><Relationship Id="rId1" Type="http://schemas.openxmlformats.org/officeDocument/2006/relationships/slideLayout" Target="../slideLayouts/slideLayout13.xml"/></Relationships>
</file>

<file path=ppt/slides/_rels/slide99.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占位符 10"/>
          <p:cNvSpPr>
            <a:spLocks noGrp="1"/>
          </p:cNvSpPr>
          <p:nvPr>
            <p:ph type="body" sz="quarter" idx="13"/>
            <p:custDataLst>
              <p:tags r:id="rId2"/>
            </p:custDataLst>
          </p:nvPr>
        </p:nvSpPr>
        <p:spPr>
          <a:xfrm>
            <a:off x="3759199" y="4110354"/>
            <a:ext cx="4643755" cy="668655"/>
          </a:xfrm>
        </p:spPr>
        <p:txBody>
          <a:bodyPr>
            <a:noAutofit/>
          </a:bodyPr>
          <a:lstStyle/>
          <a:p>
            <a:pPr marL="0" lvl="0" indent="0" algn="ctr">
              <a:lnSpc>
                <a:spcPct val="130000"/>
              </a:lnSpc>
              <a:spcBef>
                <a:spcPts val="0"/>
              </a:spcBef>
              <a:spcAft>
                <a:spcPts val="0"/>
              </a:spcAft>
              <a:buSzPct val="100000"/>
              <a:buNone/>
            </a:pPr>
            <a:r>
              <a:rPr lang="zh-CN" altLang="en-US" b="1" dirty="0">
                <a:solidFill>
                  <a:schemeClr val="dk1">
                    <a:lumMod val="85000"/>
                    <a:lumOff val="15000"/>
                  </a:schemeClr>
                </a:solidFill>
                <a:latin typeface="微软雅黑" panose="020B0503020204020204" charset="-122"/>
                <a:cs typeface="微软雅黑" panose="020B0503020204020204" charset="-122"/>
              </a:rPr>
              <a:t>汽车构造   作者：</a:t>
            </a:r>
            <a:r>
              <a:rPr lang="zh-CN" altLang="en-US" b="1" dirty="0">
                <a:solidFill>
                  <a:schemeClr val="dk1">
                    <a:lumMod val="85000"/>
                    <a:lumOff val="15000"/>
                  </a:schemeClr>
                </a:solidFill>
                <a:latin typeface="微软雅黑" panose="020B0503020204020204" charset="-122"/>
                <a:cs typeface="微软雅黑" panose="020B0503020204020204" charset="-122"/>
                <a:sym typeface="+mn-ea"/>
              </a:rPr>
              <a:t>于海博</a:t>
            </a:r>
            <a:endParaRPr lang="zh-CN" altLang="en-US" b="1" dirty="0">
              <a:latin typeface="微软雅黑" panose="020B0503020204020204" charset="-122"/>
              <a:cs typeface="微软雅黑" panose="020B0503020204020204" charset="-122"/>
            </a:endParaRPr>
          </a:p>
          <a:p>
            <a:pPr marL="0" lvl="0" indent="0" algn="r">
              <a:lnSpc>
                <a:spcPct val="130000"/>
              </a:lnSpc>
              <a:spcBef>
                <a:spcPts val="0"/>
              </a:spcBef>
              <a:spcAft>
                <a:spcPts val="0"/>
              </a:spcAft>
              <a:buSzPct val="100000"/>
              <a:buNone/>
            </a:pPr>
            <a:endParaRPr lang="zh-CN" altLang="en-US" sz="1600" b="1" dirty="0">
              <a:solidFill>
                <a:schemeClr val="dk1">
                  <a:lumMod val="85000"/>
                  <a:lumOff val="15000"/>
                </a:schemeClr>
              </a:solidFill>
              <a:latin typeface="微软雅黑" panose="020B0503020204020204" charset="-122"/>
              <a:cs typeface="微软雅黑" panose="020B0503020204020204" charset="-122"/>
            </a:endParaRPr>
          </a:p>
        </p:txBody>
      </p:sp>
      <p:sp>
        <p:nvSpPr>
          <p:cNvPr id="9" name="标题 8"/>
          <p:cNvSpPr>
            <a:spLocks noGrp="1"/>
          </p:cNvSpPr>
          <p:nvPr>
            <p:ph type="ctrTitle"/>
            <p:custDataLst>
              <p:tags r:id="rId3"/>
            </p:custDataLst>
          </p:nvPr>
        </p:nvSpPr>
        <p:spPr>
          <a:xfrm>
            <a:off x="2058123" y="1851660"/>
            <a:ext cx="8045908" cy="2085340"/>
          </a:xfrm>
        </p:spPr>
        <p:txBody>
          <a:bodyPr>
            <a:normAutofit/>
          </a:bodyPr>
          <a:lstStyle/>
          <a:p>
            <a:pPr marL="0" indent="0" algn="ctr">
              <a:lnSpc>
                <a:spcPct val="100000"/>
              </a:lnSpc>
              <a:spcBef>
                <a:spcPts val="0"/>
              </a:spcBef>
              <a:spcAft>
                <a:spcPts val="0"/>
              </a:spcAft>
              <a:buSzPct val="100000"/>
              <a:buNone/>
            </a:pPr>
            <a:r>
              <a:rPr lang="zh-CN" altLang="en-US" sz="6600" dirty="0">
                <a:solidFill>
                  <a:schemeClr val="accent1"/>
                </a:solidFill>
                <a:latin typeface="微软雅黑" panose="020B0503020204020204" charset="-122"/>
                <a:ea typeface="微软雅黑" panose="020B0503020204020204" charset="-122"/>
                <a:cs typeface="微软雅黑" panose="020B0503020204020204" charset="-122"/>
              </a:rPr>
              <a:t>模块三</a:t>
            </a:r>
            <a:br>
              <a:rPr lang="zh-CN" altLang="en-US" sz="6600" dirty="0">
                <a:solidFill>
                  <a:schemeClr val="accent1"/>
                </a:solidFill>
                <a:latin typeface="微软雅黑" panose="020B0503020204020204" charset="-122"/>
                <a:ea typeface="微软雅黑" panose="020B0503020204020204" charset="-122"/>
                <a:cs typeface="微软雅黑" panose="020B0503020204020204" charset="-122"/>
              </a:rPr>
            </a:br>
            <a:r>
              <a:rPr lang="zh-CN" altLang="en-US" sz="6600" dirty="0">
                <a:solidFill>
                  <a:schemeClr val="accent1"/>
                </a:solidFill>
                <a:latin typeface="微软雅黑" panose="020B0503020204020204" charset="-122"/>
                <a:ea typeface="微软雅黑" panose="020B0503020204020204" charset="-122"/>
                <a:cs typeface="微软雅黑" panose="020B0503020204020204" charset="-122"/>
              </a:rPr>
              <a:t>汽车</a:t>
            </a:r>
            <a:r>
              <a:rPr lang="zh-CN" altLang="en-US" dirty="0">
                <a:solidFill>
                  <a:schemeClr val="accent1"/>
                </a:solidFill>
                <a:latin typeface="微软雅黑" panose="020B0503020204020204" charset="-122"/>
                <a:ea typeface="微软雅黑" panose="020B0503020204020204" charset="-122"/>
                <a:cs typeface="微软雅黑" panose="020B0503020204020204" charset="-122"/>
              </a:rPr>
              <a:t>电气系统</a:t>
            </a:r>
            <a:endParaRPr lang="zh-CN" altLang="en-US" sz="6600" dirty="0">
              <a:solidFill>
                <a:schemeClr val="accent1"/>
              </a:solidFill>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5"/>
          <a:stretch>
            <a:fillRect/>
          </a:stretch>
        </p:blipFill>
        <p:spPr>
          <a:xfrm>
            <a:off x="4878070" y="5621020"/>
            <a:ext cx="2406650" cy="412750"/>
          </a:xfrm>
          <a:prstGeom prst="rect">
            <a:avLst/>
          </a:prstGeom>
        </p:spPr>
      </p:pic>
      <p:pic>
        <p:nvPicPr>
          <p:cNvPr id="3" name="图片 2"/>
          <p:cNvPicPr>
            <a:picLocks noChangeAspect="1"/>
          </p:cNvPicPr>
          <p:nvPr/>
        </p:nvPicPr>
        <p:blipFill>
          <a:blip r:embed="rId6">
            <a:lum bright="70000" contrast="-70000"/>
          </a:blip>
          <a:stretch>
            <a:fillRect/>
          </a:stretch>
        </p:blipFill>
        <p:spPr>
          <a:xfrm>
            <a:off x="5595620" y="247015"/>
            <a:ext cx="988060" cy="761365"/>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A3FD126C-F81F-9F80-583C-B5E5FBB85832}"/>
              </a:ext>
            </a:extLst>
          </p:cNvPr>
          <p:cNvSpPr txBox="1"/>
          <p:nvPr/>
        </p:nvSpPr>
        <p:spPr>
          <a:xfrm>
            <a:off x="840000" y="1559257"/>
            <a:ext cx="10512000" cy="3739485"/>
          </a:xfrm>
          <a:prstGeom prst="rect">
            <a:avLst/>
          </a:prstGeom>
          <a:noFill/>
        </p:spPr>
        <p:txBody>
          <a:bodyPr wrap="square" rtlCol="0">
            <a:spAutoFit/>
          </a:bodyPr>
          <a:lstStyle/>
          <a:p>
            <a:pPr indent="576000" algn="just">
              <a:spcAft>
                <a:spcPts val="600"/>
              </a:spcAft>
            </a:pPr>
            <a:r>
              <a:rPr lang="zh-CN" altLang="en-US" sz="2500" b="1" dirty="0">
                <a:latin typeface="+mn-ea"/>
              </a:rPr>
              <a:t>（三）汽车启动及控制用蓄电池结构</a:t>
            </a:r>
            <a:endParaRPr lang="en-US" altLang="zh-CN" sz="2500" b="1" dirty="0">
              <a:latin typeface="+mn-ea"/>
            </a:endParaRPr>
          </a:p>
          <a:p>
            <a:pPr indent="576000" algn="just">
              <a:spcAft>
                <a:spcPts val="600"/>
              </a:spcAft>
            </a:pPr>
            <a:r>
              <a:rPr lang="zh-CN" altLang="en-US" sz="2400" dirty="0">
                <a:latin typeface="+mn-ea"/>
              </a:rPr>
              <a:t>下面以汽车铅蓄电池为例来了解普通启动型铅蓄电池的内部结构。铅酸蓄电池又称铅蓄电池，是蓄电池的一种，电极主要由铅制成，电解液是硫酸溶液。其一般可分为开口型电池及阀控型电池两种。前者需要定期注酸维护；后者为免维护型蓄电池。</a:t>
            </a:r>
            <a:endParaRPr lang="en-US" altLang="zh-CN" sz="2400" dirty="0">
              <a:latin typeface="+mn-ea"/>
            </a:endParaRPr>
          </a:p>
          <a:p>
            <a:pPr indent="576000" algn="just">
              <a:spcAft>
                <a:spcPts val="600"/>
              </a:spcAft>
            </a:pPr>
            <a:r>
              <a:rPr lang="zh-CN" altLang="en-US" sz="2400" dirty="0">
                <a:latin typeface="+mn-ea"/>
              </a:rPr>
              <a:t>按电池型号可分为小密、中密及大密。</a:t>
            </a:r>
            <a:endParaRPr lang="en-US" altLang="zh-CN" sz="2400" dirty="0">
              <a:latin typeface="+mn-ea"/>
            </a:endParaRPr>
          </a:p>
          <a:p>
            <a:pPr indent="576000" algn="just">
              <a:spcAft>
                <a:spcPts val="600"/>
              </a:spcAft>
            </a:pPr>
            <a:r>
              <a:rPr lang="zh-CN" altLang="en-US" sz="2400" dirty="0">
                <a:latin typeface="+mn-ea"/>
              </a:rPr>
              <a:t>俗称的电瓶主要指的是铅酸蓄电池，</a:t>
            </a:r>
            <a:r>
              <a:rPr lang="en-US" altLang="zh-CN" sz="2400" dirty="0">
                <a:latin typeface="+mn-ea"/>
              </a:rPr>
              <a:t>1859</a:t>
            </a:r>
            <a:r>
              <a:rPr lang="zh-CN" altLang="en-US" sz="2400" dirty="0">
                <a:latin typeface="+mn-ea"/>
              </a:rPr>
              <a:t>年由法国物理学家普兰特发明。</a:t>
            </a:r>
            <a:endParaRPr lang="en-US" altLang="zh-CN" sz="2400" dirty="0">
              <a:latin typeface="+mn-ea"/>
            </a:endParaRPr>
          </a:p>
          <a:p>
            <a:pPr indent="576000" algn="just">
              <a:spcAft>
                <a:spcPts val="600"/>
              </a:spcAft>
            </a:pPr>
            <a:r>
              <a:rPr lang="zh-CN" altLang="en-US" sz="2400" dirty="0">
                <a:latin typeface="+mn-ea"/>
              </a:rPr>
              <a:t>一般一个汽车启动用铅蓄电池是由</a:t>
            </a:r>
            <a:r>
              <a:rPr lang="en-US" altLang="zh-CN" sz="2400" dirty="0">
                <a:latin typeface="+mn-ea"/>
              </a:rPr>
              <a:t>6</a:t>
            </a:r>
            <a:r>
              <a:rPr lang="zh-CN" altLang="en-US" sz="2400" dirty="0">
                <a:latin typeface="+mn-ea"/>
              </a:rPr>
              <a:t>个单格蓄电池串联而成的，每个单格蓄电池内部结构都是相同的，标称电压为</a:t>
            </a:r>
            <a:r>
              <a:rPr lang="en-US" altLang="zh-CN" sz="2400" dirty="0">
                <a:latin typeface="+mn-ea"/>
              </a:rPr>
              <a:t>2.1V</a:t>
            </a:r>
            <a:r>
              <a:rPr lang="zh-CN" altLang="en-US" sz="2400" dirty="0">
                <a:latin typeface="+mn-ea"/>
              </a:rPr>
              <a:t>。</a:t>
            </a:r>
            <a:endParaRPr lang="en-US" altLang="zh-CN" sz="2400" dirty="0">
              <a:latin typeface="+mn-ea"/>
            </a:endParaRPr>
          </a:p>
        </p:txBody>
      </p:sp>
    </p:spTree>
    <p:extLst>
      <p:ext uri="{BB962C8B-B14F-4D97-AF65-F5344CB8AC3E}">
        <p14:creationId xmlns:p14="http://schemas.microsoft.com/office/powerpoint/2010/main" val="1901086709"/>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211D6569-4F8B-53F2-F1E2-96350AE79EB2}"/>
              </a:ext>
            </a:extLst>
          </p:cNvPr>
          <p:cNvSpPr txBox="1"/>
          <p:nvPr/>
        </p:nvSpPr>
        <p:spPr>
          <a:xfrm>
            <a:off x="840000" y="437744"/>
            <a:ext cx="10512000" cy="2108269"/>
          </a:xfrm>
          <a:prstGeom prst="rect">
            <a:avLst/>
          </a:prstGeom>
          <a:noFill/>
        </p:spPr>
        <p:txBody>
          <a:bodyPr wrap="square" rtlCol="0">
            <a:spAutoFit/>
          </a:bodyPr>
          <a:lstStyle/>
          <a:p>
            <a:pPr indent="576000" algn="just">
              <a:spcAft>
                <a:spcPts val="600"/>
              </a:spcAft>
            </a:pPr>
            <a:r>
              <a:rPr lang="zh-CN" altLang="en-US" sz="2500" b="1" dirty="0">
                <a:latin typeface="+mn-ea"/>
              </a:rPr>
              <a:t>（二）单缸独立点火方式</a:t>
            </a:r>
            <a:endParaRPr lang="en-US" altLang="zh-CN" sz="2500" b="1" dirty="0">
              <a:latin typeface="+mn-ea"/>
            </a:endParaRPr>
          </a:p>
          <a:p>
            <a:pPr indent="576000" algn="just">
              <a:spcAft>
                <a:spcPts val="600"/>
              </a:spcAft>
            </a:pPr>
            <a:r>
              <a:rPr lang="en-US" altLang="zh-CN" sz="2400" b="1" dirty="0">
                <a:latin typeface="+mn-ea"/>
              </a:rPr>
              <a:t>1.</a:t>
            </a:r>
            <a:r>
              <a:rPr lang="zh-CN" altLang="en-US" sz="2400" b="1" dirty="0">
                <a:latin typeface="+mn-ea"/>
              </a:rPr>
              <a:t>单缸独立点火方式</a:t>
            </a:r>
            <a:endParaRPr lang="en-US" altLang="zh-CN" sz="2400" b="1" dirty="0">
              <a:latin typeface="+mn-ea"/>
            </a:endParaRPr>
          </a:p>
          <a:p>
            <a:pPr indent="576000" algn="just">
              <a:spcAft>
                <a:spcPts val="600"/>
              </a:spcAft>
            </a:pPr>
            <a:r>
              <a:rPr lang="zh-CN" altLang="en-US" sz="2400" dirty="0">
                <a:latin typeface="+mn-ea"/>
              </a:rPr>
              <a:t>一汽奥迪在</a:t>
            </a:r>
            <a:r>
              <a:rPr lang="en-US" altLang="zh-CN" sz="2400" dirty="0">
                <a:latin typeface="+mn-ea"/>
              </a:rPr>
              <a:t>1999</a:t>
            </a:r>
            <a:r>
              <a:rPr lang="zh-CN" altLang="en-US" sz="2400" dirty="0">
                <a:latin typeface="+mn-ea"/>
              </a:rPr>
              <a:t>年就开始在</a:t>
            </a:r>
            <a:r>
              <a:rPr lang="en-US" altLang="zh-CN" sz="2400" dirty="0">
                <a:latin typeface="+mn-ea"/>
              </a:rPr>
              <a:t>1.8TAWL</a:t>
            </a:r>
            <a:r>
              <a:rPr lang="zh-CN" altLang="en-US" sz="2400" dirty="0">
                <a:latin typeface="+mn-ea"/>
              </a:rPr>
              <a:t>发动机上采用单缸独立点火方式，单缸独立点火方式需要提供更多的信息给</a:t>
            </a:r>
            <a:r>
              <a:rPr lang="en-US" altLang="zh-CN" sz="2400" dirty="0">
                <a:latin typeface="+mn-ea"/>
              </a:rPr>
              <a:t>ECU</a:t>
            </a:r>
            <a:r>
              <a:rPr lang="zh-CN" altLang="en-US" sz="2400" dirty="0">
                <a:latin typeface="+mn-ea"/>
              </a:rPr>
              <a:t>，使它能够确定哪个点火线圈应该被触发。因此，系统必须获得凸轮轴的位置信息。</a:t>
            </a:r>
            <a:endParaRPr lang="en-US" altLang="zh-CN" sz="2400" dirty="0">
              <a:latin typeface="+mn-ea"/>
            </a:endParaRPr>
          </a:p>
        </p:txBody>
      </p:sp>
      <p:sp>
        <p:nvSpPr>
          <p:cNvPr id="4" name="文本框 3">
            <a:extLst>
              <a:ext uri="{FF2B5EF4-FFF2-40B4-BE49-F238E27FC236}">
                <a16:creationId xmlns:a16="http://schemas.microsoft.com/office/drawing/2014/main" id="{F35D3F1C-44E7-2B79-A7C6-921C1CAFF089}"/>
              </a:ext>
            </a:extLst>
          </p:cNvPr>
          <p:cNvSpPr txBox="1"/>
          <p:nvPr/>
        </p:nvSpPr>
        <p:spPr>
          <a:xfrm>
            <a:off x="840000" y="2937752"/>
            <a:ext cx="6196519" cy="2385268"/>
          </a:xfrm>
          <a:prstGeom prst="rect">
            <a:avLst/>
          </a:prstGeom>
          <a:noFill/>
        </p:spPr>
        <p:txBody>
          <a:bodyPr wrap="square" rtlCol="0">
            <a:spAutoFit/>
          </a:bodyPr>
          <a:lstStyle/>
          <a:p>
            <a:pPr indent="576000" algn="just">
              <a:spcAft>
                <a:spcPts val="600"/>
              </a:spcAft>
            </a:pPr>
            <a:r>
              <a:rPr lang="en-US" altLang="zh-CN" sz="2400" b="1" dirty="0">
                <a:latin typeface="+mn-ea"/>
              </a:rPr>
              <a:t>2.</a:t>
            </a:r>
            <a:r>
              <a:rPr lang="zh-CN" altLang="en-US" sz="2400" b="1" dirty="0">
                <a:latin typeface="+mn-ea"/>
              </a:rPr>
              <a:t>点火线圈结构</a:t>
            </a:r>
            <a:endParaRPr lang="en-US" altLang="zh-CN" sz="2400" b="1" dirty="0">
              <a:latin typeface="+mn-ea"/>
            </a:endParaRPr>
          </a:p>
          <a:p>
            <a:pPr indent="576000" algn="just">
              <a:spcAft>
                <a:spcPts val="600"/>
              </a:spcAft>
            </a:pPr>
            <a:r>
              <a:rPr lang="zh-CN" altLang="en-US" sz="2400" dirty="0">
                <a:latin typeface="+mn-ea"/>
              </a:rPr>
              <a:t>点火线圈由一块铁芯构成，形成一个封闭的磁回路，并且有一个塑料外壳。在壳体内，初级绕组直接安装在铁芯的绕线管上，其外部缠有次级绕组。为了提高抗击穿能力，将绕组制成盘式或盒式（图</a:t>
            </a:r>
            <a:r>
              <a:rPr lang="en-US" altLang="zh-CN" sz="2400" dirty="0">
                <a:latin typeface="+mn-ea"/>
              </a:rPr>
              <a:t>3-3-19</a:t>
            </a:r>
            <a:r>
              <a:rPr lang="zh-CN" altLang="en-US" sz="2400" dirty="0">
                <a:latin typeface="+mn-ea"/>
              </a:rPr>
              <a:t>）。</a:t>
            </a:r>
          </a:p>
        </p:txBody>
      </p:sp>
      <p:pic>
        <p:nvPicPr>
          <p:cNvPr id="6" name="图片 5">
            <a:extLst>
              <a:ext uri="{FF2B5EF4-FFF2-40B4-BE49-F238E27FC236}">
                <a16:creationId xmlns:a16="http://schemas.microsoft.com/office/drawing/2014/main" id="{36611024-9BF3-211F-579B-0C01F683113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09143" y="2848827"/>
            <a:ext cx="4142857" cy="3571429"/>
          </a:xfrm>
          <a:prstGeom prst="rect">
            <a:avLst/>
          </a:prstGeom>
        </p:spPr>
      </p:pic>
    </p:spTree>
    <p:extLst>
      <p:ext uri="{BB962C8B-B14F-4D97-AF65-F5344CB8AC3E}">
        <p14:creationId xmlns:p14="http://schemas.microsoft.com/office/powerpoint/2010/main" val="10361380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fade">
                                      <p:cBhvr>
                                        <p:cTn id="10" dur="500"/>
                                        <p:tgtEl>
                                          <p:spTgt spid="3">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fade">
                                      <p:cBhvr>
                                        <p:cTn id="15" dur="500"/>
                                        <p:tgtEl>
                                          <p:spTgt spid="4">
                                            <p:txEl>
                                              <p:pRg st="0" end="0"/>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4">
                                            <p:txEl>
                                              <p:pRg st="1" end="1"/>
                                            </p:txEl>
                                          </p:spTgt>
                                        </p:tgtEl>
                                        <p:attrNameLst>
                                          <p:attrName>style.visibility</p:attrName>
                                        </p:attrNameLst>
                                      </p:cBhvr>
                                      <p:to>
                                        <p:strVal val="visible"/>
                                      </p:to>
                                    </p:set>
                                    <p:animEffect transition="in" filter="fade">
                                      <p:cBhvr>
                                        <p:cTn id="18" dur="500"/>
                                        <p:tgtEl>
                                          <p:spTgt spid="4">
                                            <p:txEl>
                                              <p:pRg st="1" end="1"/>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71B4E3E2-5140-E1C2-0C31-313164784968}"/>
              </a:ext>
            </a:extLst>
          </p:cNvPr>
          <p:cNvSpPr txBox="1"/>
          <p:nvPr/>
        </p:nvSpPr>
        <p:spPr>
          <a:xfrm>
            <a:off x="840000" y="632298"/>
            <a:ext cx="10512000" cy="2015936"/>
          </a:xfrm>
          <a:prstGeom prst="rect">
            <a:avLst/>
          </a:prstGeom>
          <a:noFill/>
        </p:spPr>
        <p:txBody>
          <a:bodyPr wrap="square" rtlCol="0">
            <a:spAutoFit/>
          </a:bodyPr>
          <a:lstStyle/>
          <a:p>
            <a:pPr indent="576000" algn="just">
              <a:spcAft>
                <a:spcPts val="600"/>
              </a:spcAft>
            </a:pPr>
            <a:r>
              <a:rPr lang="en-US" altLang="zh-CN" sz="2400" b="1" dirty="0">
                <a:latin typeface="+mn-ea"/>
              </a:rPr>
              <a:t>3.</a:t>
            </a:r>
            <a:r>
              <a:rPr lang="zh-CN" altLang="en-US" sz="2400" b="1" dirty="0">
                <a:latin typeface="+mn-ea"/>
              </a:rPr>
              <a:t>单缸独立点火方式电路图</a:t>
            </a:r>
            <a:endParaRPr lang="en-US" altLang="zh-CN" sz="2400" b="1" dirty="0">
              <a:latin typeface="+mn-ea"/>
            </a:endParaRPr>
          </a:p>
          <a:p>
            <a:pPr indent="576000" algn="just">
              <a:spcAft>
                <a:spcPts val="600"/>
              </a:spcAft>
            </a:pPr>
            <a:r>
              <a:rPr lang="zh-CN" altLang="en-US" sz="2400" dirty="0">
                <a:latin typeface="+mn-ea"/>
              </a:rPr>
              <a:t>图</a:t>
            </a:r>
            <a:r>
              <a:rPr lang="en-US" altLang="zh-CN" sz="2400" dirty="0">
                <a:latin typeface="+mn-ea"/>
              </a:rPr>
              <a:t>3-3-20</a:t>
            </a:r>
            <a:r>
              <a:rPr lang="zh-CN" altLang="en-US" sz="2400" dirty="0">
                <a:latin typeface="+mn-ea"/>
              </a:rPr>
              <a:t>所示为奥迪</a:t>
            </a:r>
            <a:r>
              <a:rPr lang="en-US" altLang="zh-CN" sz="2400" dirty="0">
                <a:latin typeface="+mn-ea"/>
              </a:rPr>
              <a:t>1.8T</a:t>
            </a:r>
            <a:r>
              <a:rPr lang="zh-CN" altLang="en-US" sz="2400" dirty="0">
                <a:latin typeface="+mn-ea"/>
              </a:rPr>
              <a:t>发动机点火系统。在分电器点火系统中，用示波器的高压感应钳可以测量高压线的电压波形，通过分析点火波形可确定故障点。在单缸独立点火系统中，在分电器和点火线圈之间没有中心高压线，也没有分缸高压线，这时必须用专用感应元件进行高压测量。</a:t>
            </a:r>
          </a:p>
        </p:txBody>
      </p:sp>
      <p:pic>
        <p:nvPicPr>
          <p:cNvPr id="5" name="图片 4">
            <a:extLst>
              <a:ext uri="{FF2B5EF4-FFF2-40B4-BE49-F238E27FC236}">
                <a16:creationId xmlns:a16="http://schemas.microsoft.com/office/drawing/2014/main" id="{E2564AC4-9674-1767-2350-51F8AECE1CB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25635" y="2648234"/>
            <a:ext cx="4140730" cy="4119331"/>
          </a:xfrm>
          <a:prstGeom prst="rect">
            <a:avLst/>
          </a:prstGeom>
        </p:spPr>
      </p:pic>
    </p:spTree>
    <p:extLst>
      <p:ext uri="{BB962C8B-B14F-4D97-AF65-F5344CB8AC3E}">
        <p14:creationId xmlns:p14="http://schemas.microsoft.com/office/powerpoint/2010/main" val="1398688887"/>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75870B-EAFC-CE21-6AB9-60404C5934A0}"/>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43EF3CC6-254E-3D6C-0484-51ABBA8F2575}"/>
              </a:ext>
            </a:extLst>
          </p:cNvPr>
          <p:cNvSpPr txBox="1"/>
          <p:nvPr/>
        </p:nvSpPr>
        <p:spPr>
          <a:xfrm>
            <a:off x="840000" y="1507681"/>
            <a:ext cx="10512000" cy="584775"/>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zh-CN" altLang="en-US" sz="3200" b="1" dirty="0"/>
              <a:t>学习研讨</a:t>
            </a:r>
          </a:p>
        </p:txBody>
      </p:sp>
      <p:pic>
        <p:nvPicPr>
          <p:cNvPr id="4" name="图片 3">
            <a:extLst>
              <a:ext uri="{FF2B5EF4-FFF2-40B4-BE49-F238E27FC236}">
                <a16:creationId xmlns:a16="http://schemas.microsoft.com/office/drawing/2014/main" id="{8F4D516A-99E1-743A-9EBC-6FBE1015D15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0000" y="2238371"/>
            <a:ext cx="10512000" cy="3281856"/>
          </a:xfrm>
          <a:prstGeom prst="rect">
            <a:avLst/>
          </a:prstGeom>
        </p:spPr>
      </p:pic>
    </p:spTree>
    <p:extLst>
      <p:ext uri="{BB962C8B-B14F-4D97-AF65-F5344CB8AC3E}">
        <p14:creationId xmlns:p14="http://schemas.microsoft.com/office/powerpoint/2010/main" val="1742787940"/>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133CA1-3FF5-B280-61ED-DA77250ABA6D}"/>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A88FE564-D30F-C18E-7F18-F096C6CA870A}"/>
              </a:ext>
            </a:extLst>
          </p:cNvPr>
          <p:cNvSpPr txBox="1"/>
          <p:nvPr/>
        </p:nvSpPr>
        <p:spPr>
          <a:xfrm>
            <a:off x="840000" y="515566"/>
            <a:ext cx="10512000" cy="584775"/>
          </a:xfrm>
          <a:prstGeom prst="rect">
            <a:avLst/>
          </a:prstGeom>
          <a:noFill/>
        </p:spPr>
        <p:txBody>
          <a:bodyPr wrap="square" rtlCol="0">
            <a:spAutoFit/>
          </a:bodyPr>
          <a:lstStyle/>
          <a:p>
            <a:pPr marL="285750" indent="-285750">
              <a:buFont typeface="Arial" panose="020B0604020202020204" pitchFamily="34" charset="0"/>
              <a:buChar char="•"/>
            </a:pPr>
            <a:r>
              <a:rPr lang="zh-CN" altLang="en-US" sz="3200" b="1" dirty="0"/>
              <a:t>学习评价</a:t>
            </a:r>
          </a:p>
        </p:txBody>
      </p:sp>
      <p:pic>
        <p:nvPicPr>
          <p:cNvPr id="4" name="图片 3">
            <a:extLst>
              <a:ext uri="{FF2B5EF4-FFF2-40B4-BE49-F238E27FC236}">
                <a16:creationId xmlns:a16="http://schemas.microsoft.com/office/drawing/2014/main" id="{65CF936C-A9B3-C6BE-5D1D-4BC98EE9308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45026" y="1100341"/>
            <a:ext cx="8301947" cy="5156365"/>
          </a:xfrm>
          <a:prstGeom prst="rect">
            <a:avLst/>
          </a:prstGeom>
        </p:spPr>
      </p:pic>
    </p:spTree>
    <p:extLst>
      <p:ext uri="{BB962C8B-B14F-4D97-AF65-F5344CB8AC3E}">
        <p14:creationId xmlns:p14="http://schemas.microsoft.com/office/powerpoint/2010/main" val="2875321027"/>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5EDA7F-700A-B4A4-22FE-AD9F28BF51A1}"/>
            </a:ext>
          </a:extLst>
        </p:cNvPr>
        <p:cNvGrpSpPr/>
        <p:nvPr/>
      </p:nvGrpSpPr>
      <p:grpSpPr>
        <a:xfrm>
          <a:off x="0" y="0"/>
          <a:ext cx="0" cy="0"/>
          <a:chOff x="0" y="0"/>
          <a:chExt cx="0" cy="0"/>
        </a:xfrm>
      </p:grpSpPr>
      <p:grpSp>
        <p:nvGrpSpPr>
          <p:cNvPr id="17" name="组合 16">
            <a:extLst>
              <a:ext uri="{FF2B5EF4-FFF2-40B4-BE49-F238E27FC236}">
                <a16:creationId xmlns:a16="http://schemas.microsoft.com/office/drawing/2014/main" id="{31A48809-3837-9555-0EAA-21E288ADA006}"/>
              </a:ext>
            </a:extLst>
          </p:cNvPr>
          <p:cNvGrpSpPr/>
          <p:nvPr userDrawn="1">
            <p:custDataLst>
              <p:tags r:id="rId2"/>
            </p:custDataLst>
          </p:nvPr>
        </p:nvGrpSpPr>
        <p:grpSpPr>
          <a:xfrm>
            <a:off x="11598910" y="6433185"/>
            <a:ext cx="450850" cy="149860"/>
            <a:chOff x="0" y="3623101"/>
            <a:chExt cx="1405715" cy="468548"/>
          </a:xfrm>
        </p:grpSpPr>
        <p:sp>
          <p:nvSpPr>
            <p:cNvPr id="19" name="菱形 18">
              <a:extLst>
                <a:ext uri="{FF2B5EF4-FFF2-40B4-BE49-F238E27FC236}">
                  <a16:creationId xmlns:a16="http://schemas.microsoft.com/office/drawing/2014/main" id="{1C720307-70FF-097E-8402-F8A674E5614C}"/>
                </a:ext>
              </a:extLst>
            </p:cNvPr>
            <p:cNvSpPr/>
            <p:nvPr userDrawn="1">
              <p:custDataLst>
                <p:tags r:id="rId6"/>
              </p:custDataLst>
            </p:nvPr>
          </p:nvSpPr>
          <p:spPr>
            <a:xfrm>
              <a:off x="0" y="3633950"/>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20" name="菱形 19">
              <a:extLst>
                <a:ext uri="{FF2B5EF4-FFF2-40B4-BE49-F238E27FC236}">
                  <a16:creationId xmlns:a16="http://schemas.microsoft.com/office/drawing/2014/main" id="{EA166173-8C99-8538-FB28-5DBB6B5A348D}"/>
                </a:ext>
              </a:extLst>
            </p:cNvPr>
            <p:cNvSpPr/>
            <p:nvPr userDrawn="1">
              <p:custDataLst>
                <p:tags r:id="rId7"/>
              </p:custDataLst>
            </p:nvPr>
          </p:nvSpPr>
          <p:spPr>
            <a:xfrm>
              <a:off x="474008" y="3623101"/>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21" name="菱形 20">
              <a:extLst>
                <a:ext uri="{FF2B5EF4-FFF2-40B4-BE49-F238E27FC236}">
                  <a16:creationId xmlns:a16="http://schemas.microsoft.com/office/drawing/2014/main" id="{E229515E-97B7-BAB8-86EE-B44305231A86}"/>
                </a:ext>
              </a:extLst>
            </p:cNvPr>
            <p:cNvSpPr/>
            <p:nvPr userDrawn="1">
              <p:custDataLst>
                <p:tags r:id="rId8"/>
              </p:custDataLst>
            </p:nvPr>
          </p:nvSpPr>
          <p:spPr>
            <a:xfrm>
              <a:off x="948016" y="3623101"/>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grpSp>
      <p:sp>
        <p:nvSpPr>
          <p:cNvPr id="16" name="五边形 4">
            <a:extLst>
              <a:ext uri="{FF2B5EF4-FFF2-40B4-BE49-F238E27FC236}">
                <a16:creationId xmlns:a16="http://schemas.microsoft.com/office/drawing/2014/main" id="{CDAC2E9D-523B-5D25-D364-4AF53816AC5F}"/>
              </a:ext>
            </a:extLst>
          </p:cNvPr>
          <p:cNvSpPr/>
          <p:nvPr userDrawn="1">
            <p:custDataLst>
              <p:tags r:id="rId3"/>
            </p:custDataLst>
          </p:nvPr>
        </p:nvSpPr>
        <p:spPr>
          <a:xfrm rot="5400000">
            <a:off x="306070" y="-38735"/>
            <a:ext cx="520065"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2" name="标题 1">
            <a:extLst>
              <a:ext uri="{FF2B5EF4-FFF2-40B4-BE49-F238E27FC236}">
                <a16:creationId xmlns:a16="http://schemas.microsoft.com/office/drawing/2014/main" id="{0D12FB81-4C6C-D388-1A69-4755BF4B8C26}"/>
              </a:ext>
            </a:extLst>
          </p:cNvPr>
          <p:cNvSpPr>
            <a:spLocks noGrp="1"/>
          </p:cNvSpPr>
          <p:nvPr>
            <p:custDataLst>
              <p:tags r:id="rId4"/>
            </p:custDataLst>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r>
              <a:rPr lang="zh-CN" altLang="en-US" b="1" dirty="0">
                <a:solidFill>
                  <a:srgbClr val="000000"/>
                </a:solidFill>
                <a:latin typeface="+mj-ea"/>
                <a:cs typeface="微软雅黑" panose="020B0503020204020204" charset="-122"/>
              </a:rPr>
              <a:t>学习单元四</a:t>
            </a:r>
            <a:r>
              <a:rPr lang="zh-CN" altLang="en-US" b="1" dirty="0">
                <a:latin typeface="+mj-ea"/>
              </a:rPr>
              <a:t>　照明与信号装置</a:t>
            </a:r>
            <a:endParaRPr kumimoji="0" lang="zh-CN" altLang="en-US" sz="4400" b="1" i="0" u="none" strike="noStrike" kern="1200" cap="none" spc="0" normalizeH="0" baseline="0" noProof="0" dirty="0">
              <a:ln>
                <a:noFill/>
              </a:ln>
              <a:solidFill>
                <a:srgbClr val="000000"/>
              </a:solidFill>
              <a:effectLst/>
              <a:uLnTx/>
              <a:uFillTx/>
              <a:latin typeface="+mj-ea"/>
              <a:cs typeface="微软雅黑" panose="020B0503020204020204" charset="-122"/>
            </a:endParaRPr>
          </a:p>
        </p:txBody>
      </p:sp>
      <p:sp>
        <p:nvSpPr>
          <p:cNvPr id="3" name="内容占位符 2">
            <a:extLst>
              <a:ext uri="{FF2B5EF4-FFF2-40B4-BE49-F238E27FC236}">
                <a16:creationId xmlns:a16="http://schemas.microsoft.com/office/drawing/2014/main" id="{1E7D4D20-DF57-A8D9-09CA-7D51B81B635D}"/>
              </a:ext>
            </a:extLst>
          </p:cNvPr>
          <p:cNvSpPr>
            <a:spLocks noGrp="1"/>
          </p:cNvSpPr>
          <p:nvPr>
            <p:custDataLst>
              <p:tags r:id="rId5"/>
            </p:custDataLst>
          </p:nvPr>
        </p:nvSpPr>
        <p:spPr>
          <a:xfrm>
            <a:off x="838200" y="1846780"/>
            <a:ext cx="10515600" cy="3791807"/>
          </a:xfrm>
          <a:prstGeom prst="rect">
            <a:avLst/>
          </a:prstGeom>
        </p:spPr>
        <p:txBody>
          <a:bodyPr vert="horz" lIns="91440" tIns="45720" rIns="91440" bIns="45720" rtlCol="0" anchor="ctr">
            <a:sp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457200" algn="just" defTabSz="914400" rtl="0" eaLnBrk="1" fontAlgn="auto" latinLnBrk="0" hangingPunct="1">
              <a:spcBef>
                <a:spcPts val="1000"/>
              </a:spcBef>
              <a:spcAft>
                <a:spcPts val="600"/>
              </a:spcAft>
              <a:buClrTx/>
              <a:buSzTx/>
              <a:buFont typeface="Arial" panose="020B0604020202020204" pitchFamily="34" charset="0"/>
              <a:buChar char="•"/>
              <a:defRPr/>
            </a:pPr>
            <a:r>
              <a:rPr lang="zh-CN" altLang="en-US" sz="3200" b="1" dirty="0">
                <a:solidFill>
                  <a:srgbClr val="000000"/>
                </a:solidFill>
                <a:latin typeface="微软雅黑" panose="020B0503020204020204" charset="-122"/>
                <a:ea typeface="微软雅黑" panose="020B0503020204020204" charset="-122"/>
              </a:rPr>
              <a:t>情境导入</a:t>
            </a:r>
            <a:endParaRPr kumimoji="0" lang="en-US" altLang="zh-CN" sz="3200" b="1" i="0" u="none" strike="noStrike" kern="1200" cap="none" spc="0" normalizeH="0" baseline="0" noProof="0" dirty="0">
              <a:ln>
                <a:noFill/>
              </a:ln>
              <a:solidFill>
                <a:srgbClr val="000000"/>
              </a:solidFill>
              <a:effectLst/>
              <a:uLnTx/>
              <a:uFillTx/>
              <a:latin typeface="微软雅黑" panose="020B0503020204020204" charset="-122"/>
              <a:ea typeface="微软雅黑" panose="020B0503020204020204" charset="-122"/>
              <a:cs typeface="+mn-cs"/>
            </a:endParaRPr>
          </a:p>
          <a:p>
            <a:pPr marL="0" lvl="0" indent="576000" algn="just">
              <a:lnSpc>
                <a:spcPct val="100000"/>
              </a:lnSpc>
              <a:spcBef>
                <a:spcPts val="0"/>
              </a:spcBef>
              <a:spcAft>
                <a:spcPts val="600"/>
              </a:spcAft>
              <a:buNone/>
            </a:pPr>
            <a:r>
              <a:rPr lang="zh-CN" altLang="en-US" dirty="0">
                <a:latin typeface="+mn-ea"/>
              </a:rPr>
              <a:t>汽车照明与信号装置的发展经历了从简单到复杂的转变。早期汽车使用白炽灯，照明效果有限，能耗较高。随着技术的进步，卤素灯、氙气灯逐渐普及，提供了更强的亮度和更长的使用寿命。</a:t>
            </a:r>
            <a:endParaRPr lang="en-US" altLang="zh-CN" dirty="0">
              <a:latin typeface="+mn-ea"/>
            </a:endParaRPr>
          </a:p>
          <a:p>
            <a:pPr marL="0" lvl="0" indent="576000" algn="just">
              <a:lnSpc>
                <a:spcPct val="100000"/>
              </a:lnSpc>
              <a:spcBef>
                <a:spcPts val="0"/>
              </a:spcBef>
              <a:spcAft>
                <a:spcPts val="600"/>
              </a:spcAft>
              <a:buNone/>
            </a:pPr>
            <a:r>
              <a:rPr lang="zh-CN" altLang="en-US" dirty="0">
                <a:latin typeface="+mn-ea"/>
              </a:rPr>
              <a:t>近年来，</a:t>
            </a:r>
            <a:r>
              <a:rPr lang="en-US" altLang="zh-CN" dirty="0">
                <a:latin typeface="+mn-ea"/>
              </a:rPr>
              <a:t>LED</a:t>
            </a:r>
            <a:r>
              <a:rPr lang="zh-CN" altLang="en-US" dirty="0">
                <a:latin typeface="+mn-ea"/>
              </a:rPr>
              <a:t>照明技术的广泛应用，进一步提升了汽车灯具的能效和可靠性，同时带来更灵活的设计和更快的响应时间。现代汽车还集成了智能信号系统，如自适应大灯和动态转向灯，提高了行车安全性和驾驶体验。未来，随着智能驾驶技术的发展，汽车照明与信号装置将更加智能化和多样化，为安全出行提供更全面的保障。</a:t>
            </a:r>
            <a:endParaRPr kumimoji="0" lang="zh-CN" altLang="en-US" b="0" i="0" u="none" strike="noStrike" kern="1200" cap="none" spc="0" normalizeH="0" baseline="0" noProof="0" dirty="0">
              <a:ln>
                <a:noFill/>
              </a:ln>
              <a:solidFill>
                <a:srgbClr val="000000"/>
              </a:solidFill>
              <a:effectLst/>
              <a:uLnTx/>
              <a:uFillTx/>
              <a:latin typeface="+mn-ea"/>
              <a:cs typeface="+mn-cs"/>
            </a:endParaRPr>
          </a:p>
        </p:txBody>
      </p:sp>
    </p:spTree>
    <p:custDataLst>
      <p:tags r:id="rId1"/>
    </p:custDataLst>
    <p:extLst>
      <p:ext uri="{BB962C8B-B14F-4D97-AF65-F5344CB8AC3E}">
        <p14:creationId xmlns:p14="http://schemas.microsoft.com/office/powerpoint/2010/main" val="1492723012"/>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4AF0FF-06C3-3AFD-059C-9027AED30F78}"/>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0E0ABA5E-F362-1B1A-46A1-5BEC6E4B1623}"/>
              </a:ext>
            </a:extLst>
          </p:cNvPr>
          <p:cNvSpPr txBox="1"/>
          <p:nvPr/>
        </p:nvSpPr>
        <p:spPr>
          <a:xfrm>
            <a:off x="852791" y="759515"/>
            <a:ext cx="10486417" cy="2139047"/>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zh-CN" altLang="en-US" sz="3200" b="1" dirty="0"/>
              <a:t>相关知识</a:t>
            </a:r>
            <a:endParaRPr lang="en-US" altLang="zh-CN" sz="3200" b="1" dirty="0"/>
          </a:p>
          <a:p>
            <a:pPr indent="575945" algn="just" eaLnBrk="0">
              <a:spcAft>
                <a:spcPts val="600"/>
              </a:spcAft>
            </a:pPr>
            <a:r>
              <a:rPr lang="zh-CN" altLang="en-US" sz="2400" dirty="0">
                <a:latin typeface="+mn-ea"/>
              </a:rPr>
              <a:t>汽车照明灯是汽车夜间行驶必不可少的照明设备，为了提高汽车的行驶速度并确保夜间行车安全，汽车上装有多种照明设备。汽车照明灯根据安装位置和用途不同，一般可分为外部照明装置和内部照明装置。汽车照明灯的种类、特点及用途见表</a:t>
            </a:r>
            <a:r>
              <a:rPr lang="en-US" altLang="zh-CN" sz="2400" dirty="0">
                <a:latin typeface="+mn-ea"/>
              </a:rPr>
              <a:t>3-4-1</a:t>
            </a:r>
            <a:r>
              <a:rPr lang="zh-CN" altLang="en-US" sz="2400" dirty="0">
                <a:latin typeface="+mn-ea"/>
              </a:rPr>
              <a:t>。</a:t>
            </a:r>
            <a:endParaRPr lang="zh-CN" altLang="zh-CN" sz="2000" dirty="0">
              <a:latin typeface="+mn-ea"/>
            </a:endParaRPr>
          </a:p>
        </p:txBody>
      </p:sp>
      <p:pic>
        <p:nvPicPr>
          <p:cNvPr id="4" name="图片 3">
            <a:extLst>
              <a:ext uri="{FF2B5EF4-FFF2-40B4-BE49-F238E27FC236}">
                <a16:creationId xmlns:a16="http://schemas.microsoft.com/office/drawing/2014/main" id="{9EC24EB0-0D0A-1611-E20D-18CA727B29F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18652" y="3150724"/>
            <a:ext cx="8554693" cy="2947761"/>
          </a:xfrm>
          <a:prstGeom prst="rect">
            <a:avLst/>
          </a:prstGeom>
        </p:spPr>
      </p:pic>
    </p:spTree>
    <p:extLst>
      <p:ext uri="{BB962C8B-B14F-4D97-AF65-F5344CB8AC3E}">
        <p14:creationId xmlns:p14="http://schemas.microsoft.com/office/powerpoint/2010/main" val="1551428522"/>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750D7191-CDF3-38CA-0621-85AAC08E5104}"/>
              </a:ext>
            </a:extLst>
          </p:cNvPr>
          <p:cNvSpPr txBox="1"/>
          <p:nvPr/>
        </p:nvSpPr>
        <p:spPr>
          <a:xfrm>
            <a:off x="840000" y="428018"/>
            <a:ext cx="10512000" cy="3231654"/>
          </a:xfrm>
          <a:prstGeom prst="rect">
            <a:avLst/>
          </a:prstGeom>
          <a:noFill/>
        </p:spPr>
        <p:txBody>
          <a:bodyPr wrap="square" rtlCol="0">
            <a:spAutoFit/>
          </a:bodyPr>
          <a:lstStyle/>
          <a:p>
            <a:pPr indent="576000" algn="just">
              <a:spcAft>
                <a:spcPts val="600"/>
              </a:spcAft>
            </a:pPr>
            <a:r>
              <a:rPr lang="zh-CN" altLang="en-US" sz="2600" b="1" dirty="0">
                <a:latin typeface="+mn-ea"/>
              </a:rPr>
              <a:t>一、前照灯系统</a:t>
            </a:r>
            <a:endParaRPr lang="en-US" altLang="zh-CN" sz="2600" b="1" dirty="0">
              <a:latin typeface="+mn-ea"/>
            </a:endParaRPr>
          </a:p>
          <a:p>
            <a:pPr indent="576000" algn="just">
              <a:spcAft>
                <a:spcPts val="600"/>
              </a:spcAft>
            </a:pPr>
            <a:r>
              <a:rPr lang="zh-CN" altLang="en-US" sz="2400" dirty="0">
                <a:latin typeface="+mn-ea"/>
              </a:rPr>
              <a:t>用于夜间观察仪表时的照明前照灯又称车头灯、头灯、大灯，是各种运输机械上的一种向行驶方向产生定向光束的照明灯具。</a:t>
            </a:r>
            <a:endParaRPr lang="en-US" altLang="zh-CN" sz="2400" dirty="0">
              <a:latin typeface="+mn-ea"/>
            </a:endParaRPr>
          </a:p>
          <a:p>
            <a:pPr indent="576000" algn="just">
              <a:spcAft>
                <a:spcPts val="600"/>
              </a:spcAft>
            </a:pPr>
            <a:r>
              <a:rPr lang="zh-CN" altLang="en-US" sz="2400" dirty="0">
                <a:latin typeface="+mn-ea"/>
              </a:rPr>
              <a:t>前照灯的灯光颜色通常是白色或暖黄色，最初主要使用白炽灯</a:t>
            </a:r>
            <a:r>
              <a:rPr lang="en-US" altLang="zh-CN" sz="2400" dirty="0">
                <a:latin typeface="+mn-ea"/>
              </a:rPr>
              <a:t>[</a:t>
            </a:r>
            <a:r>
              <a:rPr lang="zh-CN" altLang="en-US" sz="2400" dirty="0">
                <a:latin typeface="+mn-ea"/>
              </a:rPr>
              <a:t>图</a:t>
            </a:r>
            <a:r>
              <a:rPr lang="en-US" altLang="zh-CN" sz="2400" dirty="0">
                <a:latin typeface="+mn-ea"/>
              </a:rPr>
              <a:t>3-4-1(a)]</a:t>
            </a:r>
            <a:r>
              <a:rPr lang="zh-CN" altLang="en-US" sz="2400" dirty="0">
                <a:latin typeface="+mn-ea"/>
              </a:rPr>
              <a:t>和卤钨灯</a:t>
            </a:r>
            <a:r>
              <a:rPr lang="en-US" altLang="zh-CN" sz="2400" dirty="0">
                <a:latin typeface="+mn-ea"/>
              </a:rPr>
              <a:t>[</a:t>
            </a:r>
            <a:r>
              <a:rPr lang="zh-CN" altLang="en-US" sz="2400" dirty="0">
                <a:latin typeface="+mn-ea"/>
              </a:rPr>
              <a:t>图</a:t>
            </a:r>
            <a:r>
              <a:rPr lang="en-US" altLang="zh-CN" sz="2400" dirty="0">
                <a:latin typeface="+mn-ea"/>
              </a:rPr>
              <a:t>3-4-1(b)]</a:t>
            </a:r>
            <a:r>
              <a:rPr lang="zh-CN" altLang="en-US" sz="2400" dirty="0">
                <a:latin typeface="+mn-ea"/>
              </a:rPr>
              <a:t>作为照明光源。从</a:t>
            </a:r>
            <a:r>
              <a:rPr lang="en-US" altLang="zh-CN" sz="2400" dirty="0">
                <a:latin typeface="+mn-ea"/>
              </a:rPr>
              <a:t>20</a:t>
            </a:r>
            <a:r>
              <a:rPr lang="zh-CN" altLang="en-US" sz="2400" dirty="0">
                <a:latin typeface="+mn-ea"/>
              </a:rPr>
              <a:t>世纪</a:t>
            </a:r>
            <a:r>
              <a:rPr lang="en-US" altLang="zh-CN" sz="2400" dirty="0">
                <a:latin typeface="+mn-ea"/>
              </a:rPr>
              <a:t>90</a:t>
            </a:r>
            <a:r>
              <a:rPr lang="zh-CN" altLang="en-US" sz="2400" dirty="0">
                <a:latin typeface="+mn-ea"/>
              </a:rPr>
              <a:t>年代起，开始出现了以氙气灯为代表的高强度气体放电灯（</a:t>
            </a:r>
            <a:r>
              <a:rPr lang="en-US" altLang="zh-CN" sz="2400" dirty="0">
                <a:latin typeface="+mn-ea"/>
              </a:rPr>
              <a:t>HID</a:t>
            </a:r>
            <a:r>
              <a:rPr lang="zh-CN" altLang="en-US" sz="2400" dirty="0">
                <a:latin typeface="+mn-ea"/>
              </a:rPr>
              <a:t>）</a:t>
            </a:r>
            <a:r>
              <a:rPr lang="en-US" altLang="zh-CN" sz="2400" dirty="0">
                <a:latin typeface="+mn-ea"/>
              </a:rPr>
              <a:t>[</a:t>
            </a:r>
            <a:r>
              <a:rPr lang="zh-CN" altLang="en-US" sz="2400" dirty="0">
                <a:latin typeface="+mn-ea"/>
              </a:rPr>
              <a:t>图</a:t>
            </a:r>
            <a:r>
              <a:rPr lang="en-US" altLang="zh-CN" sz="2400" dirty="0">
                <a:latin typeface="+mn-ea"/>
              </a:rPr>
              <a:t>3-4-1(c)]</a:t>
            </a:r>
            <a:r>
              <a:rPr lang="zh-CN" altLang="en-US" sz="2400" dirty="0">
                <a:latin typeface="+mn-ea"/>
              </a:rPr>
              <a:t>及发光二极管（</a:t>
            </a:r>
            <a:r>
              <a:rPr lang="en-US" altLang="zh-CN" sz="2400" dirty="0">
                <a:latin typeface="+mn-ea"/>
              </a:rPr>
              <a:t>LED</a:t>
            </a:r>
            <a:r>
              <a:rPr lang="zh-CN" altLang="en-US" sz="2400" dirty="0">
                <a:latin typeface="+mn-ea"/>
              </a:rPr>
              <a:t>）</a:t>
            </a:r>
            <a:r>
              <a:rPr lang="en-US" altLang="zh-CN" sz="2400" dirty="0">
                <a:latin typeface="+mn-ea"/>
              </a:rPr>
              <a:t>[</a:t>
            </a:r>
            <a:r>
              <a:rPr lang="zh-CN" altLang="en-US" sz="2400" dirty="0">
                <a:latin typeface="+mn-ea"/>
              </a:rPr>
              <a:t>图</a:t>
            </a:r>
            <a:r>
              <a:rPr lang="en-US" altLang="zh-CN" sz="2400" dirty="0">
                <a:latin typeface="+mn-ea"/>
              </a:rPr>
              <a:t>3-4-1(d)]</a:t>
            </a:r>
            <a:r>
              <a:rPr lang="zh-CN" altLang="en-US" sz="2400" dirty="0">
                <a:latin typeface="+mn-ea"/>
              </a:rPr>
              <a:t>作为前照灯光源，并逐渐成为主流产品，以上灯光类型如图</a:t>
            </a:r>
            <a:r>
              <a:rPr lang="en-US" altLang="zh-CN" sz="2400" dirty="0">
                <a:latin typeface="+mn-ea"/>
              </a:rPr>
              <a:t>3-4-1</a:t>
            </a:r>
            <a:r>
              <a:rPr lang="zh-CN" altLang="en-US" sz="2400" dirty="0">
                <a:latin typeface="+mn-ea"/>
              </a:rPr>
              <a:t>所示。</a:t>
            </a:r>
          </a:p>
        </p:txBody>
      </p:sp>
      <p:pic>
        <p:nvPicPr>
          <p:cNvPr id="5" name="图片 4">
            <a:extLst>
              <a:ext uri="{FF2B5EF4-FFF2-40B4-BE49-F238E27FC236}">
                <a16:creationId xmlns:a16="http://schemas.microsoft.com/office/drawing/2014/main" id="{65C5F917-C033-75CE-7369-58E10B74A25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28914" y="3429000"/>
            <a:ext cx="3734171" cy="3209156"/>
          </a:xfrm>
          <a:prstGeom prst="rect">
            <a:avLst/>
          </a:prstGeom>
        </p:spPr>
      </p:pic>
    </p:spTree>
    <p:extLst>
      <p:ext uri="{BB962C8B-B14F-4D97-AF65-F5344CB8AC3E}">
        <p14:creationId xmlns:p14="http://schemas.microsoft.com/office/powerpoint/2010/main" val="2119909982"/>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CD9DD552-A4D5-4BC6-BA62-97AACE8C1AC2}"/>
              </a:ext>
            </a:extLst>
          </p:cNvPr>
          <p:cNvSpPr txBox="1"/>
          <p:nvPr/>
        </p:nvSpPr>
        <p:spPr>
          <a:xfrm>
            <a:off x="840000" y="379379"/>
            <a:ext cx="10512000" cy="2554545"/>
          </a:xfrm>
          <a:prstGeom prst="rect">
            <a:avLst/>
          </a:prstGeom>
          <a:noFill/>
        </p:spPr>
        <p:txBody>
          <a:bodyPr wrap="square" rtlCol="0">
            <a:spAutoFit/>
          </a:bodyPr>
          <a:lstStyle/>
          <a:p>
            <a:pPr indent="576000" algn="just">
              <a:spcAft>
                <a:spcPts val="600"/>
              </a:spcAft>
            </a:pPr>
            <a:r>
              <a:rPr lang="zh-CN" altLang="en-US" sz="2500" b="1" dirty="0">
                <a:latin typeface="+mn-ea"/>
              </a:rPr>
              <a:t>（一）前照灯结构</a:t>
            </a:r>
            <a:endParaRPr lang="en-US" altLang="zh-CN" sz="2500" b="1" dirty="0">
              <a:latin typeface="+mn-ea"/>
            </a:endParaRPr>
          </a:p>
          <a:p>
            <a:pPr indent="576000" algn="just">
              <a:spcAft>
                <a:spcPts val="600"/>
              </a:spcAft>
            </a:pPr>
            <a:r>
              <a:rPr lang="zh-CN" altLang="en-US" sz="2400" dirty="0">
                <a:latin typeface="+mn-ea"/>
              </a:rPr>
              <a:t>汽车前照灯一般由光源（灯泡）、反光镜、配光镜（散光镜）三部分组成</a:t>
            </a:r>
            <a:r>
              <a:rPr lang="en-US" altLang="zh-CN" sz="2400" dirty="0">
                <a:latin typeface="+mn-ea"/>
              </a:rPr>
              <a:t>,</a:t>
            </a:r>
            <a:r>
              <a:rPr lang="zh-CN" altLang="en-US" sz="2400" dirty="0">
                <a:latin typeface="+mn-ea"/>
              </a:rPr>
              <a:t>如图</a:t>
            </a:r>
            <a:r>
              <a:rPr lang="en-US" altLang="zh-CN" sz="2400" dirty="0">
                <a:latin typeface="+mn-ea"/>
              </a:rPr>
              <a:t>3-4-2</a:t>
            </a:r>
            <a:r>
              <a:rPr lang="zh-CN" altLang="en-US" sz="2400" dirty="0">
                <a:latin typeface="+mn-ea"/>
              </a:rPr>
              <a:t>所示。</a:t>
            </a:r>
            <a:endParaRPr lang="en-US" altLang="zh-CN" sz="2400" dirty="0">
              <a:latin typeface="+mn-ea"/>
            </a:endParaRPr>
          </a:p>
          <a:p>
            <a:pPr indent="576000" algn="just">
              <a:spcAft>
                <a:spcPts val="600"/>
              </a:spcAft>
            </a:pPr>
            <a:r>
              <a:rPr lang="en-US" altLang="zh-CN" sz="2400" b="1" dirty="0">
                <a:latin typeface="+mn-ea"/>
              </a:rPr>
              <a:t>1.</a:t>
            </a:r>
            <a:r>
              <a:rPr lang="zh-CN" altLang="en-US" sz="2400" b="1" dirty="0">
                <a:latin typeface="+mn-ea"/>
              </a:rPr>
              <a:t>光源（灯泡）</a:t>
            </a:r>
            <a:endParaRPr lang="en-US" altLang="zh-CN" sz="2400" b="1" dirty="0">
              <a:latin typeface="+mn-ea"/>
            </a:endParaRPr>
          </a:p>
          <a:p>
            <a:pPr indent="576000" algn="just">
              <a:spcAft>
                <a:spcPts val="600"/>
              </a:spcAft>
            </a:pPr>
            <a:r>
              <a:rPr lang="zh-CN" altLang="en-US" sz="2400" dirty="0">
                <a:latin typeface="+mn-ea"/>
              </a:rPr>
              <a:t>常见汽车前照灯所用的灯泡有普通灯泡（白炽灯泡）和卤素灯泡，两种灯泡的灯丝均采用熔点高、发光强的钨丝制成（图</a:t>
            </a:r>
            <a:r>
              <a:rPr lang="en-US" altLang="zh-CN" sz="2400" dirty="0">
                <a:latin typeface="+mn-ea"/>
              </a:rPr>
              <a:t>3-4-3</a:t>
            </a:r>
            <a:r>
              <a:rPr lang="zh-CN" altLang="en-US" sz="2400" dirty="0">
                <a:latin typeface="+mn-ea"/>
              </a:rPr>
              <a:t>）。</a:t>
            </a:r>
          </a:p>
        </p:txBody>
      </p:sp>
      <p:pic>
        <p:nvPicPr>
          <p:cNvPr id="5" name="图片 4">
            <a:extLst>
              <a:ext uri="{FF2B5EF4-FFF2-40B4-BE49-F238E27FC236}">
                <a16:creationId xmlns:a16="http://schemas.microsoft.com/office/drawing/2014/main" id="{FFDA4B02-850A-1E2F-0837-FDCDDBB17A2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3311" y="3072913"/>
            <a:ext cx="3390476" cy="3133333"/>
          </a:xfrm>
          <a:prstGeom prst="rect">
            <a:avLst/>
          </a:prstGeom>
        </p:spPr>
      </p:pic>
      <p:pic>
        <p:nvPicPr>
          <p:cNvPr id="7" name="图片 6">
            <a:extLst>
              <a:ext uri="{FF2B5EF4-FFF2-40B4-BE49-F238E27FC236}">
                <a16:creationId xmlns:a16="http://schemas.microsoft.com/office/drawing/2014/main" id="{3BA16B1D-C2AA-6122-D6D3-7D128E9185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90912" y="2933924"/>
            <a:ext cx="3807777" cy="3447582"/>
          </a:xfrm>
          <a:prstGeom prst="rect">
            <a:avLst/>
          </a:prstGeom>
        </p:spPr>
      </p:pic>
    </p:spTree>
    <p:extLst>
      <p:ext uri="{BB962C8B-B14F-4D97-AF65-F5344CB8AC3E}">
        <p14:creationId xmlns:p14="http://schemas.microsoft.com/office/powerpoint/2010/main" val="38032659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fade">
                                      <p:cBhvr>
                                        <p:cTn id="10" dur="500"/>
                                        <p:tgtEl>
                                          <p:spTgt spid="3">
                                            <p:txEl>
                                              <p:pRg st="3" end="3"/>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B16F27B1-62EB-C6CC-CF3C-118BBF490A61}"/>
              </a:ext>
            </a:extLst>
          </p:cNvPr>
          <p:cNvSpPr txBox="1"/>
          <p:nvPr/>
        </p:nvSpPr>
        <p:spPr>
          <a:xfrm>
            <a:off x="839999" y="719845"/>
            <a:ext cx="10512000" cy="1646605"/>
          </a:xfrm>
          <a:prstGeom prst="rect">
            <a:avLst/>
          </a:prstGeom>
          <a:noFill/>
        </p:spPr>
        <p:txBody>
          <a:bodyPr wrap="square" rtlCol="0">
            <a:spAutoFit/>
          </a:bodyPr>
          <a:lstStyle/>
          <a:p>
            <a:pPr indent="576000" algn="just">
              <a:spcAft>
                <a:spcPts val="600"/>
              </a:spcAft>
            </a:pPr>
            <a:r>
              <a:rPr lang="en-US" altLang="zh-CN" sz="2400" b="1" dirty="0">
                <a:latin typeface="+mn-ea"/>
              </a:rPr>
              <a:t>2.</a:t>
            </a:r>
            <a:r>
              <a:rPr lang="zh-CN" altLang="en-US" sz="2400" b="1" dirty="0">
                <a:latin typeface="+mn-ea"/>
              </a:rPr>
              <a:t>反光镜</a:t>
            </a:r>
            <a:endParaRPr lang="en-US" altLang="zh-CN" sz="2400" b="1" dirty="0">
              <a:latin typeface="+mn-ea"/>
            </a:endParaRPr>
          </a:p>
          <a:p>
            <a:pPr indent="576000" algn="just">
              <a:spcAft>
                <a:spcPts val="600"/>
              </a:spcAft>
            </a:pPr>
            <a:r>
              <a:rPr lang="zh-CN" altLang="en-US" sz="2400" dirty="0">
                <a:latin typeface="+mn-ea"/>
              </a:rPr>
              <a:t>反光镜的表面形状呈旋转抛物面，如图</a:t>
            </a:r>
            <a:r>
              <a:rPr lang="en-US" altLang="zh-CN" sz="2400" dirty="0">
                <a:latin typeface="+mn-ea"/>
              </a:rPr>
              <a:t>3-4-4</a:t>
            </a:r>
            <a:r>
              <a:rPr lang="zh-CN" altLang="en-US" sz="2400" dirty="0">
                <a:latin typeface="+mn-ea"/>
              </a:rPr>
              <a:t>所示，一般由</a:t>
            </a:r>
            <a:r>
              <a:rPr lang="en-US" altLang="zh-CN" sz="2400" dirty="0">
                <a:latin typeface="+mn-ea"/>
              </a:rPr>
              <a:t>0.6~0.8mm</a:t>
            </a:r>
            <a:r>
              <a:rPr lang="zh-CN" altLang="en-US" sz="2400" dirty="0">
                <a:latin typeface="+mn-ea"/>
              </a:rPr>
              <a:t>的薄钢板冲压而成或由玻璃、塑料制成。其内表面镀银、镀铝或镀铬，然后抛光处理；目前，反光镜内面采用真空镀铝的较多。</a:t>
            </a:r>
          </a:p>
        </p:txBody>
      </p:sp>
      <p:pic>
        <p:nvPicPr>
          <p:cNvPr id="5" name="图片 4">
            <a:extLst>
              <a:ext uri="{FF2B5EF4-FFF2-40B4-BE49-F238E27FC236}">
                <a16:creationId xmlns:a16="http://schemas.microsoft.com/office/drawing/2014/main" id="{50092082-6969-F489-4434-B48338A64F0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26003" y="2613598"/>
            <a:ext cx="5739993" cy="3524557"/>
          </a:xfrm>
          <a:prstGeom prst="rect">
            <a:avLst/>
          </a:prstGeom>
        </p:spPr>
      </p:pic>
    </p:spTree>
    <p:extLst>
      <p:ext uri="{BB962C8B-B14F-4D97-AF65-F5344CB8AC3E}">
        <p14:creationId xmlns:p14="http://schemas.microsoft.com/office/powerpoint/2010/main" val="1096889693"/>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6D331B77-249B-D488-515E-787F789BFEC1}"/>
              </a:ext>
            </a:extLst>
          </p:cNvPr>
          <p:cNvSpPr txBox="1"/>
          <p:nvPr/>
        </p:nvSpPr>
        <p:spPr>
          <a:xfrm>
            <a:off x="840000" y="690663"/>
            <a:ext cx="10512000" cy="2831544"/>
          </a:xfrm>
          <a:prstGeom prst="rect">
            <a:avLst/>
          </a:prstGeom>
          <a:noFill/>
        </p:spPr>
        <p:txBody>
          <a:bodyPr wrap="square" rtlCol="0">
            <a:spAutoFit/>
          </a:bodyPr>
          <a:lstStyle/>
          <a:p>
            <a:pPr indent="576000" algn="just">
              <a:spcAft>
                <a:spcPts val="600"/>
              </a:spcAft>
            </a:pPr>
            <a:r>
              <a:rPr lang="en-US" altLang="zh-CN" sz="2400" b="1" dirty="0">
                <a:latin typeface="+mn-ea"/>
              </a:rPr>
              <a:t>3.</a:t>
            </a:r>
            <a:r>
              <a:rPr lang="zh-CN" altLang="en-US" sz="2400" b="1" dirty="0">
                <a:latin typeface="+mn-ea"/>
              </a:rPr>
              <a:t>配光镜</a:t>
            </a:r>
            <a:endParaRPr lang="en-US" altLang="zh-CN" sz="2400" b="1" dirty="0">
              <a:latin typeface="+mn-ea"/>
            </a:endParaRPr>
          </a:p>
          <a:p>
            <a:pPr indent="576000" algn="just">
              <a:spcAft>
                <a:spcPts val="600"/>
              </a:spcAft>
            </a:pPr>
            <a:r>
              <a:rPr lang="zh-CN" altLang="en-US" sz="2400" dirty="0">
                <a:latin typeface="+mn-ea"/>
              </a:rPr>
              <a:t>配光镜又称散光玻璃，由透光玻璃压制而成，是多块特殊棱镜和透镜的组合，外形一般为圆形和矩形，如图</a:t>
            </a:r>
            <a:r>
              <a:rPr lang="en-US" altLang="zh-CN" sz="2400" dirty="0">
                <a:latin typeface="+mn-ea"/>
              </a:rPr>
              <a:t>3-4-5</a:t>
            </a:r>
            <a:r>
              <a:rPr lang="zh-CN" altLang="en-US" sz="2400" dirty="0">
                <a:latin typeface="+mn-ea"/>
              </a:rPr>
              <a:t>所示。</a:t>
            </a:r>
            <a:endParaRPr lang="en-US" altLang="zh-CN" sz="2400" dirty="0">
              <a:latin typeface="+mn-ea"/>
            </a:endParaRPr>
          </a:p>
          <a:p>
            <a:pPr indent="576000" algn="just">
              <a:spcAft>
                <a:spcPts val="600"/>
              </a:spcAft>
            </a:pPr>
            <a:r>
              <a:rPr lang="zh-CN" altLang="en-US" sz="2400" dirty="0">
                <a:latin typeface="+mn-ea"/>
              </a:rPr>
              <a:t>配光镜的作用是将反光镜反射出来的集中光束进行折射与散射，使车前的路面有良好且均匀的照明，使其成为具有一定分布的灯光光束，均匀照亮车前的路面。它还能保护反光镜及灯泡，防止雨、雪及灰尘的侵蚀，如图</a:t>
            </a:r>
            <a:r>
              <a:rPr lang="en-US" altLang="zh-CN" sz="2400" dirty="0">
                <a:latin typeface="+mn-ea"/>
              </a:rPr>
              <a:t>3-4-6</a:t>
            </a:r>
            <a:r>
              <a:rPr lang="zh-CN" altLang="en-US" sz="2400" dirty="0">
                <a:latin typeface="+mn-ea"/>
              </a:rPr>
              <a:t>所示。</a:t>
            </a:r>
          </a:p>
        </p:txBody>
      </p:sp>
      <p:pic>
        <p:nvPicPr>
          <p:cNvPr id="5" name="图片 4">
            <a:extLst>
              <a:ext uri="{FF2B5EF4-FFF2-40B4-BE49-F238E27FC236}">
                <a16:creationId xmlns:a16="http://schemas.microsoft.com/office/drawing/2014/main" id="{B8A8123D-2756-BDF9-9DCC-5D61F25BA08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8381" y="3691147"/>
            <a:ext cx="5247619" cy="2476190"/>
          </a:xfrm>
          <a:prstGeom prst="rect">
            <a:avLst/>
          </a:prstGeom>
        </p:spPr>
      </p:pic>
      <p:pic>
        <p:nvPicPr>
          <p:cNvPr id="7" name="图片 6">
            <a:extLst>
              <a:ext uri="{FF2B5EF4-FFF2-40B4-BE49-F238E27FC236}">
                <a16:creationId xmlns:a16="http://schemas.microsoft.com/office/drawing/2014/main" id="{41DDC470-4C35-93EE-9D85-3673676CB7F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00762" y="3733606"/>
            <a:ext cx="4942857" cy="2438095"/>
          </a:xfrm>
          <a:prstGeom prst="rect">
            <a:avLst/>
          </a:prstGeom>
        </p:spPr>
      </p:pic>
    </p:spTree>
    <p:extLst>
      <p:ext uri="{BB962C8B-B14F-4D97-AF65-F5344CB8AC3E}">
        <p14:creationId xmlns:p14="http://schemas.microsoft.com/office/powerpoint/2010/main" val="4109060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6D026ECA-F7CF-E845-2449-548E84E855E1}"/>
              </a:ext>
            </a:extLst>
          </p:cNvPr>
          <p:cNvSpPr txBox="1"/>
          <p:nvPr/>
        </p:nvSpPr>
        <p:spPr>
          <a:xfrm>
            <a:off x="840000" y="671209"/>
            <a:ext cx="10512000" cy="1200329"/>
          </a:xfrm>
          <a:prstGeom prst="rect">
            <a:avLst/>
          </a:prstGeom>
          <a:noFill/>
        </p:spPr>
        <p:txBody>
          <a:bodyPr wrap="square" rtlCol="0">
            <a:spAutoFit/>
          </a:bodyPr>
          <a:lstStyle/>
          <a:p>
            <a:pPr indent="576000" algn="just">
              <a:spcAft>
                <a:spcPts val="600"/>
              </a:spcAft>
            </a:pPr>
            <a:r>
              <a:rPr lang="zh-CN" altLang="en-US" sz="2400" dirty="0">
                <a:latin typeface="+mn-ea"/>
              </a:rPr>
              <a:t>一个单格铅酸蓄电池一般由正极板组、负极板组、隔板、电池槽、电解液和接线端子等部分组成（图</a:t>
            </a:r>
            <a:r>
              <a:rPr lang="en-US" altLang="zh-CN" sz="2400" dirty="0">
                <a:latin typeface="+mn-ea"/>
              </a:rPr>
              <a:t>3-1-3</a:t>
            </a:r>
            <a:r>
              <a:rPr lang="zh-CN" altLang="en-US" sz="2400" dirty="0">
                <a:latin typeface="+mn-ea"/>
              </a:rPr>
              <a:t>）。正极板为二氧化铅（</a:t>
            </a:r>
            <a:r>
              <a:rPr lang="en-US" altLang="zh-CN" sz="2400" dirty="0">
                <a:latin typeface="+mn-ea"/>
              </a:rPr>
              <a:t>PbO2</a:t>
            </a:r>
            <a:r>
              <a:rPr lang="zh-CN" altLang="en-US" sz="2400" dirty="0">
                <a:latin typeface="+mn-ea"/>
              </a:rPr>
              <a:t>）板，负极板为铅（</a:t>
            </a:r>
            <a:r>
              <a:rPr lang="en-US" altLang="zh-CN" sz="2400" dirty="0">
                <a:latin typeface="+mn-ea"/>
              </a:rPr>
              <a:t>Pb</a:t>
            </a:r>
            <a:r>
              <a:rPr lang="zh-CN" altLang="en-US" sz="2400" dirty="0">
                <a:latin typeface="+mn-ea"/>
              </a:rPr>
              <a:t>）板。</a:t>
            </a:r>
          </a:p>
        </p:txBody>
      </p:sp>
      <p:pic>
        <p:nvPicPr>
          <p:cNvPr id="5" name="图片 4">
            <a:extLst>
              <a:ext uri="{FF2B5EF4-FFF2-40B4-BE49-F238E27FC236}">
                <a16:creationId xmlns:a16="http://schemas.microsoft.com/office/drawing/2014/main" id="{6F838262-F38A-6643-27B2-5B2E47568CF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02681" y="1871538"/>
            <a:ext cx="5586637" cy="4634162"/>
          </a:xfrm>
          <a:prstGeom prst="rect">
            <a:avLst/>
          </a:prstGeom>
        </p:spPr>
      </p:pic>
    </p:spTree>
    <p:extLst>
      <p:ext uri="{BB962C8B-B14F-4D97-AF65-F5344CB8AC3E}">
        <p14:creationId xmlns:p14="http://schemas.microsoft.com/office/powerpoint/2010/main" val="555290772"/>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878C0251-2E5E-8697-7A8D-8A147567CC28}"/>
              </a:ext>
            </a:extLst>
          </p:cNvPr>
          <p:cNvSpPr txBox="1"/>
          <p:nvPr/>
        </p:nvSpPr>
        <p:spPr>
          <a:xfrm>
            <a:off x="840000" y="1636201"/>
            <a:ext cx="10512000" cy="3585597"/>
          </a:xfrm>
          <a:prstGeom prst="rect">
            <a:avLst/>
          </a:prstGeom>
          <a:noFill/>
        </p:spPr>
        <p:txBody>
          <a:bodyPr wrap="square" rtlCol="0">
            <a:spAutoFit/>
          </a:bodyPr>
          <a:lstStyle/>
          <a:p>
            <a:pPr indent="576000" algn="just">
              <a:spcAft>
                <a:spcPts val="600"/>
              </a:spcAft>
            </a:pPr>
            <a:r>
              <a:rPr lang="zh-CN" altLang="en-US" sz="2500" b="1" dirty="0">
                <a:latin typeface="+mn-ea"/>
              </a:rPr>
              <a:t>（二）前照灯防眩目措施</a:t>
            </a:r>
            <a:endParaRPr lang="en-US" altLang="zh-CN" sz="2500" b="1" dirty="0">
              <a:latin typeface="+mn-ea"/>
            </a:endParaRPr>
          </a:p>
          <a:p>
            <a:pPr indent="576000" algn="just">
              <a:spcAft>
                <a:spcPts val="600"/>
              </a:spcAft>
            </a:pPr>
            <a:r>
              <a:rPr lang="zh-CN" altLang="en-US" sz="2400" dirty="0">
                <a:latin typeface="+mn-ea"/>
              </a:rPr>
              <a:t>图</a:t>
            </a:r>
            <a:r>
              <a:rPr lang="en-US" altLang="zh-CN" sz="2400" dirty="0">
                <a:latin typeface="+mn-ea"/>
              </a:rPr>
              <a:t>3-4-6</a:t>
            </a:r>
            <a:r>
              <a:rPr lang="zh-CN" altLang="en-US" sz="2400" dirty="0">
                <a:latin typeface="+mn-ea"/>
              </a:rPr>
              <a:t>配光镜的工作原理眩目就是指人的眼睛突然受到强光照射时，由于视觉神经受刺激而失去对眼睛的控制，本能地闭上眼睛或看不清楚暗处物体的生理现象。眩目可分为心理眩目和生理眩目两种。在开车时，驾驶员很容易产生眩目现象，这里的眩目大部分是生理眩目。</a:t>
            </a:r>
            <a:endParaRPr lang="en-US" altLang="zh-CN" sz="2400" dirty="0">
              <a:latin typeface="+mn-ea"/>
            </a:endParaRPr>
          </a:p>
          <a:p>
            <a:pPr indent="576000" algn="just">
              <a:spcAft>
                <a:spcPts val="600"/>
              </a:spcAft>
            </a:pPr>
            <a:r>
              <a:rPr lang="zh-CN" altLang="en-US" sz="2400" dirty="0">
                <a:latin typeface="+mn-ea"/>
              </a:rPr>
              <a:t>为了防止眩目情况的发生，在设计汽车灯光系统时就需要考虑到防眩目设计方案。常见的防眩目措施包括采用双丝灯泡，采用带遮光罩的双丝灯泡，采用非对称光形，采用前照灯自动变光器、矩阵式</a:t>
            </a:r>
            <a:r>
              <a:rPr lang="en-US" altLang="zh-CN" sz="2400" dirty="0">
                <a:latin typeface="+mn-ea"/>
              </a:rPr>
              <a:t>LED</a:t>
            </a:r>
            <a:r>
              <a:rPr lang="zh-CN" altLang="en-US" sz="2400" dirty="0">
                <a:latin typeface="+mn-ea"/>
              </a:rPr>
              <a:t>前照灯、</a:t>
            </a:r>
            <a:r>
              <a:rPr lang="en-US" altLang="zh-CN" sz="2400" dirty="0">
                <a:latin typeface="+mn-ea"/>
              </a:rPr>
              <a:t>DMD</a:t>
            </a:r>
            <a:r>
              <a:rPr lang="zh-CN" altLang="en-US" sz="2400" dirty="0">
                <a:latin typeface="+mn-ea"/>
              </a:rPr>
              <a:t>（数字矩阵技术）前照灯。</a:t>
            </a:r>
          </a:p>
        </p:txBody>
      </p:sp>
    </p:spTree>
    <p:extLst>
      <p:ext uri="{BB962C8B-B14F-4D97-AF65-F5344CB8AC3E}">
        <p14:creationId xmlns:p14="http://schemas.microsoft.com/office/powerpoint/2010/main" val="3591454941"/>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B1321882-8891-9953-63CE-77FD7C603EDC}"/>
              </a:ext>
            </a:extLst>
          </p:cNvPr>
          <p:cNvSpPr txBox="1"/>
          <p:nvPr/>
        </p:nvSpPr>
        <p:spPr>
          <a:xfrm>
            <a:off x="840000" y="632298"/>
            <a:ext cx="10512000" cy="1646605"/>
          </a:xfrm>
          <a:prstGeom prst="rect">
            <a:avLst/>
          </a:prstGeom>
          <a:noFill/>
        </p:spPr>
        <p:txBody>
          <a:bodyPr wrap="square" rtlCol="0">
            <a:spAutoFit/>
          </a:bodyPr>
          <a:lstStyle/>
          <a:p>
            <a:pPr indent="576000" algn="just">
              <a:spcAft>
                <a:spcPts val="600"/>
              </a:spcAft>
            </a:pPr>
            <a:r>
              <a:rPr lang="en-US" altLang="zh-CN" sz="2400" b="1" dirty="0">
                <a:latin typeface="+mn-ea"/>
              </a:rPr>
              <a:t>1.</a:t>
            </a:r>
            <a:r>
              <a:rPr lang="zh-CN" altLang="en-US" sz="2400" b="1" dirty="0">
                <a:latin typeface="+mn-ea"/>
              </a:rPr>
              <a:t>采用双丝灯泡</a:t>
            </a:r>
            <a:endParaRPr lang="en-US" altLang="zh-CN" sz="2400" b="1" dirty="0">
              <a:latin typeface="+mn-ea"/>
            </a:endParaRPr>
          </a:p>
          <a:p>
            <a:pPr indent="576000" algn="just">
              <a:spcAft>
                <a:spcPts val="600"/>
              </a:spcAft>
            </a:pPr>
            <a:r>
              <a:rPr lang="zh-CN" altLang="en-US" sz="2400" dirty="0">
                <a:latin typeface="+mn-ea"/>
              </a:rPr>
              <a:t>功率较大的远光灯丝位于反光镜的焦点处，功率较小的近光灯丝在焦点上方。夜间迎面会车时，通过变光开关将远光改为近光，经反光镜反射的光线绝大部分投向路面，从而具有一定的防止眩目的作用，如图</a:t>
            </a:r>
            <a:r>
              <a:rPr lang="en-US" altLang="zh-CN" sz="2400" dirty="0">
                <a:latin typeface="+mn-ea"/>
              </a:rPr>
              <a:t>3-4-7</a:t>
            </a:r>
            <a:r>
              <a:rPr lang="zh-CN" altLang="en-US" sz="2400" dirty="0">
                <a:latin typeface="+mn-ea"/>
              </a:rPr>
              <a:t>所示。</a:t>
            </a:r>
          </a:p>
        </p:txBody>
      </p:sp>
      <p:pic>
        <p:nvPicPr>
          <p:cNvPr id="5" name="图片 4">
            <a:extLst>
              <a:ext uri="{FF2B5EF4-FFF2-40B4-BE49-F238E27FC236}">
                <a16:creationId xmlns:a16="http://schemas.microsoft.com/office/drawing/2014/main" id="{FDE68D0C-8CD6-B6E0-65B8-767D69CF2A6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93726" y="2641734"/>
            <a:ext cx="7404548" cy="3583968"/>
          </a:xfrm>
          <a:prstGeom prst="rect">
            <a:avLst/>
          </a:prstGeom>
        </p:spPr>
      </p:pic>
    </p:spTree>
    <p:extLst>
      <p:ext uri="{BB962C8B-B14F-4D97-AF65-F5344CB8AC3E}">
        <p14:creationId xmlns:p14="http://schemas.microsoft.com/office/powerpoint/2010/main" val="2881989699"/>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E1180B46-0692-8176-B653-6790FA4945CA}"/>
              </a:ext>
            </a:extLst>
          </p:cNvPr>
          <p:cNvSpPr txBox="1"/>
          <p:nvPr/>
        </p:nvSpPr>
        <p:spPr>
          <a:xfrm>
            <a:off x="840000" y="661481"/>
            <a:ext cx="10512000" cy="1646605"/>
          </a:xfrm>
          <a:prstGeom prst="rect">
            <a:avLst/>
          </a:prstGeom>
          <a:noFill/>
        </p:spPr>
        <p:txBody>
          <a:bodyPr wrap="square" rtlCol="0">
            <a:spAutoFit/>
          </a:bodyPr>
          <a:lstStyle/>
          <a:p>
            <a:pPr indent="576000" algn="just">
              <a:spcAft>
                <a:spcPts val="600"/>
              </a:spcAft>
            </a:pPr>
            <a:r>
              <a:rPr lang="en-US" altLang="zh-CN" sz="2400" b="1" dirty="0">
                <a:latin typeface="+mn-ea"/>
              </a:rPr>
              <a:t>2.</a:t>
            </a:r>
            <a:r>
              <a:rPr lang="zh-CN" altLang="en-US" sz="2400" b="1" dirty="0">
                <a:latin typeface="+mn-ea"/>
              </a:rPr>
              <a:t>采用带遮光罩的双丝灯泡</a:t>
            </a:r>
            <a:endParaRPr lang="en-US" altLang="zh-CN" sz="2400" b="1" dirty="0">
              <a:latin typeface="+mn-ea"/>
            </a:endParaRPr>
          </a:p>
          <a:p>
            <a:pPr indent="576000" algn="just">
              <a:spcAft>
                <a:spcPts val="600"/>
              </a:spcAft>
            </a:pPr>
            <a:r>
              <a:rPr lang="zh-CN" altLang="en-US" sz="2400" dirty="0">
                <a:latin typeface="+mn-ea"/>
              </a:rPr>
              <a:t>在近光灯丝的下面装有一金属配光屏，它挡住了近光灯丝</a:t>
            </a:r>
            <a:r>
              <a:rPr lang="en-US" altLang="zh-CN" sz="2400" dirty="0">
                <a:latin typeface="+mn-ea"/>
              </a:rPr>
              <a:t>1</a:t>
            </a:r>
            <a:r>
              <a:rPr lang="zh-CN" altLang="en-US" sz="2400" dirty="0">
                <a:latin typeface="+mn-ea"/>
              </a:rPr>
              <a:t>射向反射镜下半部分的光线，从而消除了近光灯光束向斜上方照射的部分，使防眩目效果得到进一步提高，如图</a:t>
            </a:r>
            <a:r>
              <a:rPr lang="en-US" altLang="zh-CN" sz="2400" dirty="0">
                <a:latin typeface="+mn-ea"/>
              </a:rPr>
              <a:t>3-4-8</a:t>
            </a:r>
            <a:r>
              <a:rPr lang="zh-CN" altLang="en-US" sz="2400" dirty="0">
                <a:latin typeface="+mn-ea"/>
              </a:rPr>
              <a:t>所示。</a:t>
            </a:r>
          </a:p>
        </p:txBody>
      </p:sp>
      <p:pic>
        <p:nvPicPr>
          <p:cNvPr id="5" name="图片 4">
            <a:extLst>
              <a:ext uri="{FF2B5EF4-FFF2-40B4-BE49-F238E27FC236}">
                <a16:creationId xmlns:a16="http://schemas.microsoft.com/office/drawing/2014/main" id="{79DE04BF-91F8-E7F1-F6E4-FEE0CB6D8D8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72159" y="2343324"/>
            <a:ext cx="6047682" cy="3853195"/>
          </a:xfrm>
          <a:prstGeom prst="rect">
            <a:avLst/>
          </a:prstGeom>
        </p:spPr>
      </p:pic>
    </p:spTree>
    <p:extLst>
      <p:ext uri="{BB962C8B-B14F-4D97-AF65-F5344CB8AC3E}">
        <p14:creationId xmlns:p14="http://schemas.microsoft.com/office/powerpoint/2010/main" val="3022346061"/>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2C43B92D-4B35-F97A-40D0-FB05EB87DBA0}"/>
              </a:ext>
            </a:extLst>
          </p:cNvPr>
          <p:cNvSpPr txBox="1"/>
          <p:nvPr/>
        </p:nvSpPr>
        <p:spPr>
          <a:xfrm>
            <a:off x="954932" y="710119"/>
            <a:ext cx="10282136" cy="1646605"/>
          </a:xfrm>
          <a:prstGeom prst="rect">
            <a:avLst/>
          </a:prstGeom>
          <a:noFill/>
        </p:spPr>
        <p:txBody>
          <a:bodyPr wrap="square" rtlCol="0">
            <a:spAutoFit/>
          </a:bodyPr>
          <a:lstStyle/>
          <a:p>
            <a:pPr indent="576000" algn="just">
              <a:spcAft>
                <a:spcPts val="600"/>
              </a:spcAft>
            </a:pPr>
            <a:r>
              <a:rPr lang="en-US" altLang="zh-CN" sz="2400" b="1" dirty="0">
                <a:latin typeface="+mn-ea"/>
              </a:rPr>
              <a:t>3.</a:t>
            </a:r>
            <a:r>
              <a:rPr lang="zh-CN" altLang="en-US" sz="2400" b="1" dirty="0">
                <a:latin typeface="+mn-ea"/>
              </a:rPr>
              <a:t>采用非对称光形</a:t>
            </a:r>
            <a:endParaRPr lang="en-US" altLang="zh-CN" sz="2400" b="1" dirty="0">
              <a:latin typeface="+mn-ea"/>
            </a:endParaRPr>
          </a:p>
          <a:p>
            <a:pPr indent="576000" algn="just">
              <a:spcAft>
                <a:spcPts val="600"/>
              </a:spcAft>
            </a:pPr>
            <a:r>
              <a:rPr lang="zh-CN" altLang="en-US" sz="2400" dirty="0">
                <a:latin typeface="+mn-ea"/>
              </a:rPr>
              <a:t>配光屏安装时偏转一定的角度，与新型配光镜配合使用后，其近光的光形分布不对称，符合欧洲经济委员会制定的</a:t>
            </a:r>
            <a:r>
              <a:rPr lang="en-US" altLang="zh-CN" sz="2400" dirty="0">
                <a:latin typeface="+mn-ea"/>
              </a:rPr>
              <a:t>ECE</a:t>
            </a:r>
            <a:r>
              <a:rPr lang="zh-CN" altLang="en-US" sz="2400" dirty="0">
                <a:latin typeface="+mn-ea"/>
              </a:rPr>
              <a:t>配光标准，可将车前路面和右方人行道照亮，这是一种比较理想的配光，如图</a:t>
            </a:r>
            <a:r>
              <a:rPr lang="en-US" altLang="zh-CN" sz="2400" dirty="0">
                <a:latin typeface="+mn-ea"/>
              </a:rPr>
              <a:t>3-4-9</a:t>
            </a:r>
            <a:r>
              <a:rPr lang="zh-CN" altLang="en-US" sz="2400" dirty="0">
                <a:latin typeface="+mn-ea"/>
              </a:rPr>
              <a:t>所示。</a:t>
            </a:r>
          </a:p>
        </p:txBody>
      </p:sp>
      <p:pic>
        <p:nvPicPr>
          <p:cNvPr id="5" name="图片 4">
            <a:extLst>
              <a:ext uri="{FF2B5EF4-FFF2-40B4-BE49-F238E27FC236}">
                <a16:creationId xmlns:a16="http://schemas.microsoft.com/office/drawing/2014/main" id="{072663B6-8C03-CB57-0F87-793F394308D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97016" y="2929968"/>
            <a:ext cx="6397968" cy="3217913"/>
          </a:xfrm>
          <a:prstGeom prst="rect">
            <a:avLst/>
          </a:prstGeom>
        </p:spPr>
      </p:pic>
    </p:spTree>
    <p:extLst>
      <p:ext uri="{BB962C8B-B14F-4D97-AF65-F5344CB8AC3E}">
        <p14:creationId xmlns:p14="http://schemas.microsoft.com/office/powerpoint/2010/main" val="481037057"/>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C362BDE2-A618-1E64-684D-0F4AFFEFEDD1}"/>
              </a:ext>
            </a:extLst>
          </p:cNvPr>
          <p:cNvSpPr txBox="1"/>
          <p:nvPr/>
        </p:nvSpPr>
        <p:spPr>
          <a:xfrm>
            <a:off x="840000" y="558983"/>
            <a:ext cx="10512000" cy="5740033"/>
          </a:xfrm>
          <a:prstGeom prst="rect">
            <a:avLst/>
          </a:prstGeom>
          <a:noFill/>
        </p:spPr>
        <p:txBody>
          <a:bodyPr wrap="square" rtlCol="0">
            <a:spAutoFit/>
          </a:bodyPr>
          <a:lstStyle/>
          <a:p>
            <a:pPr indent="576000" algn="just">
              <a:spcAft>
                <a:spcPts val="600"/>
              </a:spcAft>
            </a:pPr>
            <a:r>
              <a:rPr lang="en-US" altLang="zh-CN" sz="2200" b="1" dirty="0">
                <a:latin typeface="+mn-ea"/>
              </a:rPr>
              <a:t>4.</a:t>
            </a:r>
            <a:r>
              <a:rPr lang="zh-CN" altLang="en-US" sz="2200" b="1" dirty="0">
                <a:latin typeface="+mn-ea"/>
              </a:rPr>
              <a:t>采用前照灯自动变光器</a:t>
            </a:r>
            <a:endParaRPr lang="en-US" altLang="zh-CN" sz="2200" b="1" dirty="0">
              <a:latin typeface="+mn-ea"/>
            </a:endParaRPr>
          </a:p>
          <a:p>
            <a:pPr indent="576000" algn="just">
              <a:spcAft>
                <a:spcPts val="600"/>
              </a:spcAft>
            </a:pPr>
            <a:r>
              <a:rPr lang="zh-CN" altLang="en-US" sz="2200" dirty="0">
                <a:latin typeface="+mn-ea"/>
              </a:rPr>
              <a:t>普通车辆在夜间会车时，驾驶员通过变光开关将远光灯变成近光灯，以防止对面驾驶员眩目。若驾驶员忘了变光或变光不及时，就会造成对方驾驶员眩目。这样，有些车辆为了减少安全隐患，提高车辆夜间行车的安全性能，在前照灯电路中采用了自动变光系统。该系统主要由光敏管（光敏电阻）及放大器单元（感光器）、灵敏度调节器、远</a:t>
            </a:r>
            <a:r>
              <a:rPr lang="en-US" altLang="zh-CN" sz="2200" dirty="0">
                <a:latin typeface="+mn-ea"/>
              </a:rPr>
              <a:t>/</a:t>
            </a:r>
            <a:r>
              <a:rPr lang="zh-CN" altLang="en-US" sz="2200" dirty="0">
                <a:latin typeface="+mn-ea"/>
              </a:rPr>
              <a:t>近光继电器、变光开关、闪光超车开关等部件组成。其工作原理是：当变光开关置于自动挡时，远</a:t>
            </a:r>
            <a:r>
              <a:rPr lang="en-US" altLang="zh-CN" sz="2200" dirty="0">
                <a:latin typeface="+mn-ea"/>
              </a:rPr>
              <a:t>/</a:t>
            </a:r>
            <a:r>
              <a:rPr lang="zh-CN" altLang="en-US" sz="2200" dirty="0">
                <a:latin typeface="+mn-ea"/>
              </a:rPr>
              <a:t>近光继电器的磁化线圈通过光敏管及放大器单元搭铁，其电路是蓄电池→电路断电器→灯光开关总成→</a:t>
            </a:r>
            <a:r>
              <a:rPr lang="en-US" altLang="zh-CN" sz="2200" dirty="0">
                <a:latin typeface="+mn-ea"/>
              </a:rPr>
              <a:t>507</a:t>
            </a:r>
            <a:r>
              <a:rPr lang="zh-CN" altLang="en-US" sz="2200" dirty="0">
                <a:latin typeface="+mn-ea"/>
              </a:rPr>
              <a:t>线→自动挡→远</a:t>
            </a:r>
            <a:r>
              <a:rPr lang="en-US" altLang="zh-CN" sz="2200" dirty="0">
                <a:latin typeface="+mn-ea"/>
              </a:rPr>
              <a:t>/</a:t>
            </a:r>
            <a:r>
              <a:rPr lang="zh-CN" altLang="en-US" sz="2200" dirty="0">
                <a:latin typeface="+mn-ea"/>
              </a:rPr>
              <a:t>近光继电器的磁化线圈→光敏管及放大器单元→搭铁。此时远</a:t>
            </a:r>
            <a:r>
              <a:rPr lang="en-US" altLang="zh-CN" sz="2200" dirty="0">
                <a:latin typeface="+mn-ea"/>
              </a:rPr>
              <a:t>/</a:t>
            </a:r>
            <a:r>
              <a:rPr lang="zh-CN" altLang="en-US" sz="2200" dirty="0">
                <a:latin typeface="+mn-ea"/>
              </a:rPr>
              <a:t>近光继电器控制远光灯的触点闭合，远光灯亮。</a:t>
            </a:r>
            <a:endParaRPr lang="en-US" altLang="zh-CN" sz="2200" dirty="0">
              <a:latin typeface="+mn-ea"/>
            </a:endParaRPr>
          </a:p>
          <a:p>
            <a:pPr indent="576000" algn="just">
              <a:spcAft>
                <a:spcPts val="600"/>
              </a:spcAft>
            </a:pPr>
            <a:r>
              <a:rPr lang="zh-CN" altLang="en-US" sz="2200" dirty="0">
                <a:latin typeface="+mn-ea"/>
              </a:rPr>
              <a:t>当对面来车时，光敏管及放大器单元（感光器）内的电阻发生变化，使远</a:t>
            </a:r>
            <a:r>
              <a:rPr lang="en-US" altLang="zh-CN" sz="2200" dirty="0">
                <a:latin typeface="+mn-ea"/>
              </a:rPr>
              <a:t>/</a:t>
            </a:r>
            <a:r>
              <a:rPr lang="zh-CN" altLang="en-US" sz="2200" dirty="0">
                <a:latin typeface="+mn-ea"/>
              </a:rPr>
              <a:t>近光继电器的磁化线圈电路截止（不能搭铁）。这样，远</a:t>
            </a:r>
            <a:r>
              <a:rPr lang="en-US" altLang="zh-CN" sz="2200" dirty="0">
                <a:latin typeface="+mn-ea"/>
              </a:rPr>
              <a:t>/</a:t>
            </a:r>
            <a:r>
              <a:rPr lang="zh-CN" altLang="en-US" sz="2200" dirty="0">
                <a:latin typeface="+mn-ea"/>
              </a:rPr>
              <a:t>近光继电器的触点在弹簧的作用下，远光触点断开，近光触点闭合，前照灯电路由远光照明变成了近光照明。</a:t>
            </a:r>
            <a:endParaRPr lang="en-US" altLang="zh-CN" sz="2200" dirty="0">
              <a:latin typeface="+mn-ea"/>
            </a:endParaRPr>
          </a:p>
          <a:p>
            <a:pPr indent="576000" algn="just">
              <a:spcAft>
                <a:spcPts val="600"/>
              </a:spcAft>
            </a:pPr>
            <a:r>
              <a:rPr lang="zh-CN" altLang="en-US" sz="2200" dirty="0">
                <a:latin typeface="+mn-ea"/>
              </a:rPr>
              <a:t>当会车结束时，光敏管和放大器单元使远</a:t>
            </a:r>
            <a:r>
              <a:rPr lang="en-US" altLang="zh-CN" sz="2200" dirty="0">
                <a:latin typeface="+mn-ea"/>
              </a:rPr>
              <a:t>/</a:t>
            </a:r>
            <a:r>
              <a:rPr lang="zh-CN" altLang="en-US" sz="2200" dirty="0">
                <a:latin typeface="+mn-ea"/>
              </a:rPr>
              <a:t>近光继电器的磁化线圈再次搭铁，远</a:t>
            </a:r>
            <a:r>
              <a:rPr lang="en-US" altLang="zh-CN" sz="2200" dirty="0">
                <a:latin typeface="+mn-ea"/>
              </a:rPr>
              <a:t>/</a:t>
            </a:r>
            <a:r>
              <a:rPr lang="zh-CN" altLang="en-US" sz="2200" dirty="0">
                <a:latin typeface="+mn-ea"/>
              </a:rPr>
              <a:t>近光继电器的近光触点断开，远光触点闭合，前照灯电路由近光照明又变回了远光照明。</a:t>
            </a:r>
          </a:p>
        </p:txBody>
      </p:sp>
    </p:spTree>
    <p:extLst>
      <p:ext uri="{BB962C8B-B14F-4D97-AF65-F5344CB8AC3E}">
        <p14:creationId xmlns:p14="http://schemas.microsoft.com/office/powerpoint/2010/main" val="3315310465"/>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D6F7ADF6-2093-7925-C795-7AC845DD2637}"/>
              </a:ext>
            </a:extLst>
          </p:cNvPr>
          <p:cNvSpPr txBox="1"/>
          <p:nvPr/>
        </p:nvSpPr>
        <p:spPr>
          <a:xfrm>
            <a:off x="840000" y="1374591"/>
            <a:ext cx="10512000" cy="4108817"/>
          </a:xfrm>
          <a:prstGeom prst="rect">
            <a:avLst/>
          </a:prstGeom>
          <a:noFill/>
        </p:spPr>
        <p:txBody>
          <a:bodyPr wrap="square" rtlCol="0">
            <a:spAutoFit/>
          </a:bodyPr>
          <a:lstStyle/>
          <a:p>
            <a:pPr indent="576000" algn="just">
              <a:spcAft>
                <a:spcPts val="600"/>
              </a:spcAft>
            </a:pPr>
            <a:r>
              <a:rPr lang="zh-CN" altLang="en-US" sz="2500" b="1" dirty="0">
                <a:latin typeface="+mn-ea"/>
              </a:rPr>
              <a:t>（三）前照灯分类</a:t>
            </a:r>
            <a:endParaRPr lang="en-US" altLang="zh-CN" sz="2500" b="1" dirty="0">
              <a:latin typeface="+mn-ea"/>
            </a:endParaRPr>
          </a:p>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）按照安装数量的不同，前照灯可分为两灯制前照灯和四灯制前照灯。前者每只灯具有远、近光双光束；后者外侧一对灯为远、近光双光束，内侧一对灯为远光单光束。</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）按照安装方式的不同，前照灯可分为外装式前照灯和内装式前照灯。前者整个灯具在汽车上外露安装；后者灯壳嵌装于汽车车身内，装饰圈、配光镜裸露在外。</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3</a:t>
            </a:r>
            <a:r>
              <a:rPr lang="zh-CN" altLang="en-US" sz="2400" dirty="0">
                <a:latin typeface="+mn-ea"/>
              </a:rPr>
              <a:t>）按照灯的配光镜形状不同，前照灯可分为圆形、矩形和异形三类。</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4</a:t>
            </a:r>
            <a:r>
              <a:rPr lang="zh-CN" altLang="en-US" sz="2400" dirty="0">
                <a:latin typeface="+mn-ea"/>
              </a:rPr>
              <a:t>）按照发射的光束类型不同，前照灯可分为远光前照灯、近光前照灯和远近光前照灯三类。</a:t>
            </a:r>
          </a:p>
        </p:txBody>
      </p:sp>
    </p:spTree>
    <p:extLst>
      <p:ext uri="{BB962C8B-B14F-4D97-AF65-F5344CB8AC3E}">
        <p14:creationId xmlns:p14="http://schemas.microsoft.com/office/powerpoint/2010/main" val="2698850594"/>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CE3D0D70-2B18-1FDD-08CB-896B9860480B}"/>
              </a:ext>
            </a:extLst>
          </p:cNvPr>
          <p:cNvSpPr txBox="1"/>
          <p:nvPr/>
        </p:nvSpPr>
        <p:spPr>
          <a:xfrm>
            <a:off x="1382949" y="505838"/>
            <a:ext cx="9426102" cy="2169825"/>
          </a:xfrm>
          <a:prstGeom prst="rect">
            <a:avLst/>
          </a:prstGeom>
          <a:noFill/>
        </p:spPr>
        <p:txBody>
          <a:bodyPr wrap="square" rtlCol="0">
            <a:spAutoFit/>
          </a:bodyPr>
          <a:lstStyle/>
          <a:p>
            <a:pPr indent="576000" algn="just">
              <a:spcAft>
                <a:spcPts val="600"/>
              </a:spcAft>
            </a:pPr>
            <a:r>
              <a:rPr lang="zh-CN" altLang="en-US" sz="2400" dirty="0">
                <a:latin typeface="+mn-ea"/>
              </a:rPr>
              <a:t>（</a:t>
            </a:r>
            <a:r>
              <a:rPr lang="en-US" altLang="zh-CN" sz="2400" dirty="0">
                <a:latin typeface="+mn-ea"/>
              </a:rPr>
              <a:t>5</a:t>
            </a:r>
            <a:r>
              <a:rPr lang="zh-CN" altLang="en-US" sz="2400" dirty="0">
                <a:latin typeface="+mn-ea"/>
              </a:rPr>
              <a:t>）按照前照灯光学组件的结构不同，前照灯可分为以下几种。</a:t>
            </a:r>
            <a:endParaRPr lang="en-US" altLang="zh-CN" sz="2400" dirty="0">
              <a:latin typeface="+mn-ea"/>
            </a:endParaRPr>
          </a:p>
          <a:p>
            <a:pPr indent="576000" algn="just">
              <a:spcAft>
                <a:spcPts val="600"/>
              </a:spcAft>
            </a:pPr>
            <a:r>
              <a:rPr lang="en-US" altLang="zh-CN" sz="2400" dirty="0">
                <a:latin typeface="+mn-ea"/>
              </a:rPr>
              <a:t>1</a:t>
            </a:r>
            <a:r>
              <a:rPr lang="zh-CN" altLang="en-US" sz="2400" dirty="0">
                <a:latin typeface="+mn-ea"/>
              </a:rPr>
              <a:t>）可拆式前照灯：该灯气密性差，反光镜易受湿气和尘埃污染而降低反射能力，严重降低照明效果，目前已很少采用。</a:t>
            </a:r>
            <a:endParaRPr lang="en-US" altLang="zh-CN" sz="2400" dirty="0">
              <a:latin typeface="+mn-ea"/>
            </a:endParaRPr>
          </a:p>
          <a:p>
            <a:pPr indent="576000" algn="just">
              <a:spcAft>
                <a:spcPts val="600"/>
              </a:spcAft>
            </a:pPr>
            <a:r>
              <a:rPr lang="en-US" altLang="zh-CN" sz="2400" dirty="0">
                <a:latin typeface="+mn-ea"/>
              </a:rPr>
              <a:t>2</a:t>
            </a:r>
            <a:r>
              <a:rPr lang="zh-CN" altLang="en-US" sz="2400" dirty="0">
                <a:latin typeface="+mn-ea"/>
              </a:rPr>
              <a:t>）半封闭式前照灯结构如图</a:t>
            </a:r>
            <a:r>
              <a:rPr lang="en-US" altLang="zh-CN" sz="2400" dirty="0">
                <a:latin typeface="+mn-ea"/>
              </a:rPr>
              <a:t>3-4-10</a:t>
            </a:r>
            <a:r>
              <a:rPr lang="zh-CN" altLang="en-US" sz="2400" dirty="0">
                <a:latin typeface="+mn-ea"/>
              </a:rPr>
              <a:t>所示。</a:t>
            </a:r>
            <a:endParaRPr lang="en-US" altLang="zh-CN" sz="2400" dirty="0">
              <a:latin typeface="+mn-ea"/>
            </a:endParaRPr>
          </a:p>
          <a:p>
            <a:pPr indent="576000" algn="just">
              <a:spcAft>
                <a:spcPts val="600"/>
              </a:spcAft>
            </a:pPr>
            <a:r>
              <a:rPr lang="en-US" altLang="zh-CN" sz="2400" dirty="0">
                <a:latin typeface="+mn-ea"/>
              </a:rPr>
              <a:t>3</a:t>
            </a:r>
            <a:r>
              <a:rPr lang="zh-CN" altLang="en-US" sz="2400" dirty="0">
                <a:latin typeface="+mn-ea"/>
              </a:rPr>
              <a:t>）封闭式前照灯结构如图</a:t>
            </a:r>
            <a:r>
              <a:rPr lang="en-US" altLang="zh-CN" sz="2400" dirty="0">
                <a:latin typeface="+mn-ea"/>
              </a:rPr>
              <a:t>3-4-11</a:t>
            </a:r>
            <a:r>
              <a:rPr lang="zh-CN" altLang="en-US" sz="2400" dirty="0">
                <a:latin typeface="+mn-ea"/>
              </a:rPr>
              <a:t>所示。</a:t>
            </a:r>
          </a:p>
        </p:txBody>
      </p:sp>
      <p:pic>
        <p:nvPicPr>
          <p:cNvPr id="5" name="图片 4">
            <a:extLst>
              <a:ext uri="{FF2B5EF4-FFF2-40B4-BE49-F238E27FC236}">
                <a16:creationId xmlns:a16="http://schemas.microsoft.com/office/drawing/2014/main" id="{473603D6-A515-DA5E-61FA-9D1DF589589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43137" y="2675663"/>
            <a:ext cx="2638982" cy="4045353"/>
          </a:xfrm>
          <a:prstGeom prst="rect">
            <a:avLst/>
          </a:prstGeom>
        </p:spPr>
      </p:pic>
      <p:pic>
        <p:nvPicPr>
          <p:cNvPr id="7" name="图片 6">
            <a:extLst>
              <a:ext uri="{FF2B5EF4-FFF2-40B4-BE49-F238E27FC236}">
                <a16:creationId xmlns:a16="http://schemas.microsoft.com/office/drawing/2014/main" id="{9CBA1632-9BA3-DE14-3CD2-81A574FA84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09882" y="3035497"/>
            <a:ext cx="3507972" cy="3585927"/>
          </a:xfrm>
          <a:prstGeom prst="rect">
            <a:avLst/>
          </a:prstGeom>
        </p:spPr>
      </p:pic>
    </p:spTree>
    <p:extLst>
      <p:ext uri="{BB962C8B-B14F-4D97-AF65-F5344CB8AC3E}">
        <p14:creationId xmlns:p14="http://schemas.microsoft.com/office/powerpoint/2010/main" val="604852532"/>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538AB4E2-95DA-2DB4-A994-1BDD78E1D3E3}"/>
              </a:ext>
            </a:extLst>
          </p:cNvPr>
          <p:cNvSpPr txBox="1"/>
          <p:nvPr/>
        </p:nvSpPr>
        <p:spPr>
          <a:xfrm>
            <a:off x="840000" y="535021"/>
            <a:ext cx="10512000" cy="2385268"/>
          </a:xfrm>
          <a:prstGeom prst="rect">
            <a:avLst/>
          </a:prstGeom>
          <a:noFill/>
        </p:spPr>
        <p:txBody>
          <a:bodyPr wrap="square" rtlCol="0">
            <a:spAutoFit/>
          </a:bodyPr>
          <a:lstStyle/>
          <a:p>
            <a:pPr indent="576000" algn="just">
              <a:spcAft>
                <a:spcPts val="600"/>
              </a:spcAft>
            </a:pPr>
            <a:r>
              <a:rPr lang="en-US" altLang="zh-CN" sz="2400" dirty="0">
                <a:latin typeface="+mn-ea"/>
              </a:rPr>
              <a:t>4</a:t>
            </a:r>
            <a:r>
              <a:rPr lang="zh-CN" altLang="en-US" sz="2400" dirty="0">
                <a:latin typeface="+mn-ea"/>
              </a:rPr>
              <a:t>）投射式前照灯如图</a:t>
            </a:r>
            <a:r>
              <a:rPr lang="en-US" altLang="zh-CN" sz="2400" dirty="0">
                <a:latin typeface="+mn-ea"/>
              </a:rPr>
              <a:t>3-4-12</a:t>
            </a:r>
            <a:r>
              <a:rPr lang="zh-CN" altLang="en-US" sz="2400" dirty="0">
                <a:latin typeface="+mn-ea"/>
              </a:rPr>
              <a:t>所示。</a:t>
            </a:r>
            <a:endParaRPr lang="en-US" altLang="zh-CN" sz="2400" dirty="0">
              <a:latin typeface="+mn-ea"/>
            </a:endParaRPr>
          </a:p>
          <a:p>
            <a:pPr indent="576000" algn="just">
              <a:spcAft>
                <a:spcPts val="600"/>
              </a:spcAft>
            </a:pPr>
            <a:r>
              <a:rPr lang="zh-CN" altLang="en-US" sz="2400" dirty="0">
                <a:latin typeface="+mn-ea"/>
              </a:rPr>
              <a:t>投射式前照灯的反射镜近似椭圆形状，它具有两个焦点：第一焦点处放置灯泡，第二焦点是由光线形成的，凸形配光镜聚成第二焦点，再通过配光镜将聚集的光投射到前方，投射式前照灯所采用的灯泡为卤钨灯泡。第二焦点附近设有折光板，可遮挡上半部分光，形成明暗分明的配光。由于它的这种配光特性，因此也可用作雾灯。</a:t>
            </a:r>
          </a:p>
        </p:txBody>
      </p:sp>
      <p:pic>
        <p:nvPicPr>
          <p:cNvPr id="5" name="图片 4">
            <a:extLst>
              <a:ext uri="{FF2B5EF4-FFF2-40B4-BE49-F238E27FC236}">
                <a16:creationId xmlns:a16="http://schemas.microsoft.com/office/drawing/2014/main" id="{EFC251C8-C920-89D6-6F41-91320364823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63133" y="2988383"/>
            <a:ext cx="8463361" cy="3187602"/>
          </a:xfrm>
          <a:prstGeom prst="rect">
            <a:avLst/>
          </a:prstGeom>
        </p:spPr>
      </p:pic>
    </p:spTree>
    <p:extLst>
      <p:ext uri="{BB962C8B-B14F-4D97-AF65-F5344CB8AC3E}">
        <p14:creationId xmlns:p14="http://schemas.microsoft.com/office/powerpoint/2010/main" val="4250419314"/>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28A91124-6890-B505-6762-0C1F46A37EE1}"/>
              </a:ext>
            </a:extLst>
          </p:cNvPr>
          <p:cNvSpPr txBox="1"/>
          <p:nvPr/>
        </p:nvSpPr>
        <p:spPr>
          <a:xfrm>
            <a:off x="840000" y="612842"/>
            <a:ext cx="10512000" cy="1815882"/>
          </a:xfrm>
          <a:prstGeom prst="rect">
            <a:avLst/>
          </a:prstGeom>
          <a:noFill/>
        </p:spPr>
        <p:txBody>
          <a:bodyPr wrap="square" rtlCol="0">
            <a:spAutoFit/>
          </a:bodyPr>
          <a:lstStyle/>
          <a:p>
            <a:pPr indent="576000" algn="just">
              <a:spcAft>
                <a:spcPts val="600"/>
              </a:spcAft>
            </a:pPr>
            <a:r>
              <a:rPr lang="zh-CN" altLang="en-US" sz="2500" b="1" dirty="0">
                <a:latin typeface="+mn-ea"/>
              </a:rPr>
              <a:t>（四）其他形式前照灯</a:t>
            </a:r>
            <a:endParaRPr lang="en-US" altLang="zh-CN" sz="2500" b="1" dirty="0">
              <a:latin typeface="+mn-ea"/>
            </a:endParaRPr>
          </a:p>
          <a:p>
            <a:pPr indent="576000" algn="just">
              <a:spcAft>
                <a:spcPts val="600"/>
              </a:spcAft>
            </a:pPr>
            <a:r>
              <a:rPr lang="en-US" altLang="zh-CN" sz="2400" b="1" dirty="0">
                <a:latin typeface="+mn-ea"/>
              </a:rPr>
              <a:t>1.</a:t>
            </a:r>
            <a:r>
              <a:rPr lang="zh-CN" altLang="en-US" sz="2400" b="1" dirty="0">
                <a:latin typeface="+mn-ea"/>
              </a:rPr>
              <a:t>高亮度弧光灯</a:t>
            </a:r>
            <a:endParaRPr lang="en-US" altLang="zh-CN" sz="2400" b="1" dirty="0">
              <a:latin typeface="+mn-ea"/>
            </a:endParaRPr>
          </a:p>
          <a:p>
            <a:pPr indent="576000" algn="just">
              <a:spcAft>
                <a:spcPts val="600"/>
              </a:spcAft>
            </a:pPr>
            <a:r>
              <a:rPr lang="zh-CN" altLang="en-US" sz="2400" dirty="0">
                <a:latin typeface="+mn-ea"/>
              </a:rPr>
              <a:t>高亮度弧光灯的结构如图</a:t>
            </a:r>
            <a:r>
              <a:rPr lang="en-US" altLang="zh-CN" sz="2400" dirty="0">
                <a:latin typeface="+mn-ea"/>
              </a:rPr>
              <a:t>3-4-13</a:t>
            </a:r>
            <a:r>
              <a:rPr lang="zh-CN" altLang="en-US" sz="2400" dirty="0">
                <a:latin typeface="+mn-ea"/>
              </a:rPr>
              <a:t>所示。</a:t>
            </a:r>
            <a:endParaRPr lang="en-US" altLang="zh-CN" sz="2400" dirty="0">
              <a:latin typeface="+mn-ea"/>
            </a:endParaRPr>
          </a:p>
          <a:p>
            <a:pPr indent="576000" algn="just">
              <a:spcAft>
                <a:spcPts val="600"/>
              </a:spcAft>
            </a:pPr>
            <a:r>
              <a:rPr lang="zh-CN" altLang="en-US" sz="2400" dirty="0">
                <a:latin typeface="+mn-ea"/>
              </a:rPr>
              <a:t>弧光式前照灯由弧光灯组件、电子控制器和升压器三大部分组成。</a:t>
            </a:r>
          </a:p>
        </p:txBody>
      </p:sp>
      <p:pic>
        <p:nvPicPr>
          <p:cNvPr id="5" name="图片 4">
            <a:extLst>
              <a:ext uri="{FF2B5EF4-FFF2-40B4-BE49-F238E27FC236}">
                <a16:creationId xmlns:a16="http://schemas.microsoft.com/office/drawing/2014/main" id="{443EB616-3726-E0F9-8873-C168A05AD42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89955" y="2793832"/>
            <a:ext cx="7412090" cy="3054679"/>
          </a:xfrm>
          <a:prstGeom prst="rect">
            <a:avLst/>
          </a:prstGeom>
        </p:spPr>
      </p:pic>
    </p:spTree>
    <p:extLst>
      <p:ext uri="{BB962C8B-B14F-4D97-AF65-F5344CB8AC3E}">
        <p14:creationId xmlns:p14="http://schemas.microsoft.com/office/powerpoint/2010/main" val="2347071397"/>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247FAD10-D14C-8126-256B-418AEC82C0E5}"/>
              </a:ext>
            </a:extLst>
          </p:cNvPr>
          <p:cNvSpPr txBox="1"/>
          <p:nvPr/>
        </p:nvSpPr>
        <p:spPr>
          <a:xfrm>
            <a:off x="840000" y="1159148"/>
            <a:ext cx="10512000" cy="4539704"/>
          </a:xfrm>
          <a:prstGeom prst="rect">
            <a:avLst/>
          </a:prstGeom>
          <a:noFill/>
        </p:spPr>
        <p:txBody>
          <a:bodyPr wrap="square" rtlCol="0">
            <a:spAutoFit/>
          </a:bodyPr>
          <a:lstStyle/>
          <a:p>
            <a:pPr indent="576000" algn="just">
              <a:spcAft>
                <a:spcPts val="600"/>
              </a:spcAft>
            </a:pPr>
            <a:r>
              <a:rPr lang="en-US" altLang="zh-CN" sz="2400" b="1" dirty="0">
                <a:latin typeface="+mn-ea"/>
              </a:rPr>
              <a:t>2.</a:t>
            </a:r>
            <a:r>
              <a:rPr lang="zh-CN" altLang="en-US" sz="2400" b="1" dirty="0">
                <a:latin typeface="+mn-ea"/>
              </a:rPr>
              <a:t>气体放电灯</a:t>
            </a:r>
            <a:endParaRPr lang="en-US" altLang="zh-CN" sz="2400" b="1" dirty="0">
              <a:latin typeface="+mn-ea"/>
            </a:endParaRPr>
          </a:p>
          <a:p>
            <a:pPr indent="576000" algn="just">
              <a:spcAft>
                <a:spcPts val="600"/>
              </a:spcAft>
            </a:pPr>
            <a:r>
              <a:rPr lang="zh-CN" altLang="en-US" sz="2400" dirty="0">
                <a:latin typeface="+mn-ea"/>
              </a:rPr>
              <a:t>近年来，德国宝马公司和博世公司携手研制了一种更新颖的前照灯</a:t>
            </a:r>
            <a:r>
              <a:rPr lang="en-US" altLang="zh-CN" sz="2400" dirty="0">
                <a:latin typeface="+mn-ea"/>
              </a:rPr>
              <a:t>——</a:t>
            </a:r>
            <a:r>
              <a:rPr lang="zh-CN" altLang="en-US" sz="2400" dirty="0">
                <a:latin typeface="+mn-ea"/>
              </a:rPr>
              <a:t>气体放电灯。气体放电灯是由小型石英灯泡、变压器和电子控制器组成的，通过变压器升压到</a:t>
            </a:r>
            <a:r>
              <a:rPr lang="en-US" altLang="zh-CN" sz="2400" dirty="0">
                <a:latin typeface="+mn-ea"/>
              </a:rPr>
              <a:t>0.5~1.2kV</a:t>
            </a:r>
            <a:r>
              <a:rPr lang="zh-CN" altLang="en-US" sz="2400" dirty="0">
                <a:latin typeface="+mn-ea"/>
              </a:rPr>
              <a:t>的高压电，激励小型石英灯泡发亮。</a:t>
            </a:r>
            <a:endParaRPr lang="en-US" altLang="zh-CN" sz="2400" dirty="0">
              <a:latin typeface="+mn-ea"/>
            </a:endParaRPr>
          </a:p>
          <a:p>
            <a:pPr indent="576000" algn="just">
              <a:spcAft>
                <a:spcPts val="600"/>
              </a:spcAft>
            </a:pPr>
            <a:r>
              <a:rPr lang="en-US" altLang="zh-CN" sz="2400" b="1" dirty="0">
                <a:latin typeface="+mn-ea"/>
              </a:rPr>
              <a:t>3.</a:t>
            </a:r>
            <a:r>
              <a:rPr lang="zh-CN" altLang="en-US" sz="2400" b="1" dirty="0">
                <a:latin typeface="+mn-ea"/>
              </a:rPr>
              <a:t>氙气灯</a:t>
            </a:r>
            <a:endParaRPr lang="en-US" altLang="zh-CN" sz="2400" b="1" dirty="0">
              <a:latin typeface="+mn-ea"/>
            </a:endParaRPr>
          </a:p>
          <a:p>
            <a:pPr indent="576000" algn="just">
              <a:spcAft>
                <a:spcPts val="600"/>
              </a:spcAft>
            </a:pPr>
            <a:r>
              <a:rPr lang="zh-CN" altLang="en-US" sz="2400" dirty="0">
                <a:latin typeface="+mn-ea"/>
              </a:rPr>
              <a:t>氙气灯是一种含有氙气的新型前照灯，又称高强度气体放电灯（</a:t>
            </a:r>
            <a:r>
              <a:rPr lang="en-US" altLang="zh-CN" sz="2400" dirty="0">
                <a:latin typeface="+mn-ea"/>
              </a:rPr>
              <a:t>High Intensity Discharge Lamp</a:t>
            </a:r>
            <a:r>
              <a:rPr lang="zh-CN" altLang="en-US" sz="2400" dirty="0">
                <a:latin typeface="+mn-ea"/>
              </a:rPr>
              <a:t>，</a:t>
            </a:r>
            <a:r>
              <a:rPr lang="en-US" altLang="zh-CN" sz="2400" dirty="0">
                <a:latin typeface="+mn-ea"/>
              </a:rPr>
              <a:t>HID</a:t>
            </a:r>
            <a:r>
              <a:rPr lang="zh-CN" altLang="en-US" sz="2400" dirty="0">
                <a:latin typeface="+mn-ea"/>
              </a:rPr>
              <a:t>）。</a:t>
            </a:r>
            <a:endParaRPr lang="en-US" altLang="zh-CN" sz="2400" dirty="0">
              <a:latin typeface="+mn-ea"/>
            </a:endParaRPr>
          </a:p>
          <a:p>
            <a:pPr indent="576000" algn="just">
              <a:spcAft>
                <a:spcPts val="600"/>
              </a:spcAft>
            </a:pPr>
            <a:r>
              <a:rPr lang="en-US" altLang="zh-CN" sz="2400" b="1" dirty="0">
                <a:latin typeface="+mn-ea"/>
              </a:rPr>
              <a:t>4.LED</a:t>
            </a:r>
            <a:r>
              <a:rPr lang="zh-CN" altLang="en-US" sz="2400" b="1" dirty="0">
                <a:latin typeface="+mn-ea"/>
              </a:rPr>
              <a:t>车灯</a:t>
            </a:r>
            <a:endParaRPr lang="en-US" altLang="zh-CN" sz="2400" b="1" dirty="0">
              <a:latin typeface="+mn-ea"/>
            </a:endParaRPr>
          </a:p>
          <a:p>
            <a:pPr indent="576000" algn="just">
              <a:spcAft>
                <a:spcPts val="600"/>
              </a:spcAft>
            </a:pPr>
            <a:r>
              <a:rPr lang="zh-CN" altLang="en-US" sz="2400" dirty="0">
                <a:latin typeface="+mn-ea"/>
              </a:rPr>
              <a:t>现在汽车照明灯已有白炽灯、卤素灯、氙气灯等。除前照灯外，其他灯具如小灯、指示灯、厢内照明灯等多是采用白炽灯。但近年也流行</a:t>
            </a:r>
            <a:r>
              <a:rPr lang="en-US" altLang="zh-CN" sz="2400" dirty="0">
                <a:latin typeface="+mn-ea"/>
              </a:rPr>
              <a:t>LED</a:t>
            </a:r>
            <a:r>
              <a:rPr lang="zh-CN" altLang="en-US" sz="2400" dirty="0">
                <a:latin typeface="+mn-ea"/>
              </a:rPr>
              <a:t>作指示灯，如刹车指示灯、转向指示灯等。</a:t>
            </a:r>
          </a:p>
        </p:txBody>
      </p:sp>
    </p:spTree>
    <p:extLst>
      <p:ext uri="{BB962C8B-B14F-4D97-AF65-F5344CB8AC3E}">
        <p14:creationId xmlns:p14="http://schemas.microsoft.com/office/powerpoint/2010/main" val="2712707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fade">
                                      <p:cBhvr>
                                        <p:cTn id="26"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D41DBC1-F553-62F8-8DDC-265714A79CB3}"/>
              </a:ext>
            </a:extLst>
          </p:cNvPr>
          <p:cNvSpPr txBox="1"/>
          <p:nvPr/>
        </p:nvSpPr>
        <p:spPr>
          <a:xfrm>
            <a:off x="840000" y="700391"/>
            <a:ext cx="10512000" cy="2015936"/>
          </a:xfrm>
          <a:prstGeom prst="rect">
            <a:avLst/>
          </a:prstGeom>
          <a:noFill/>
        </p:spPr>
        <p:txBody>
          <a:bodyPr wrap="square" rtlCol="0">
            <a:spAutoFit/>
          </a:bodyPr>
          <a:lstStyle/>
          <a:p>
            <a:pPr indent="576000" algn="just">
              <a:spcAft>
                <a:spcPts val="600"/>
              </a:spcAft>
            </a:pPr>
            <a:r>
              <a:rPr lang="en-US" altLang="zh-CN" sz="2400" b="1" dirty="0">
                <a:latin typeface="+mn-ea"/>
              </a:rPr>
              <a:t>1.</a:t>
            </a:r>
            <a:r>
              <a:rPr lang="zh-CN" altLang="en-US" sz="2400" b="1" dirty="0">
                <a:latin typeface="+mn-ea"/>
              </a:rPr>
              <a:t>极板组</a:t>
            </a:r>
            <a:endParaRPr lang="en-US" altLang="zh-CN" sz="2400" b="1" dirty="0">
              <a:latin typeface="+mn-ea"/>
            </a:endParaRPr>
          </a:p>
          <a:p>
            <a:pPr indent="576000" algn="just">
              <a:spcAft>
                <a:spcPts val="600"/>
              </a:spcAft>
            </a:pPr>
            <a:r>
              <a:rPr lang="zh-CN" altLang="en-US" sz="2400" dirty="0">
                <a:latin typeface="+mn-ea"/>
              </a:rPr>
              <a:t>每个单格蓄电池都有一个正极板组和一个负极板组，正、负极板组通过极板联条以焊接的方式将所有的单片极板用汇流连接在一起，正、负极板交叉叠加在一起，其间用隔板隔开，一般来说，正极板组的极板片数要比负极板组少一片（图</a:t>
            </a:r>
            <a:r>
              <a:rPr lang="en-US" altLang="zh-CN" sz="2400" dirty="0">
                <a:latin typeface="+mn-ea"/>
              </a:rPr>
              <a:t>3-1-4</a:t>
            </a:r>
            <a:r>
              <a:rPr lang="zh-CN" altLang="en-US" sz="2400" dirty="0">
                <a:latin typeface="+mn-ea"/>
              </a:rPr>
              <a:t>）。</a:t>
            </a:r>
          </a:p>
        </p:txBody>
      </p:sp>
      <p:pic>
        <p:nvPicPr>
          <p:cNvPr id="5" name="图片 4">
            <a:extLst>
              <a:ext uri="{FF2B5EF4-FFF2-40B4-BE49-F238E27FC236}">
                <a16:creationId xmlns:a16="http://schemas.microsoft.com/office/drawing/2014/main" id="{DFA34073-AC63-48D6-5A3B-0CE6BDB376E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62459" y="2769829"/>
            <a:ext cx="5067081" cy="3889520"/>
          </a:xfrm>
          <a:prstGeom prst="rect">
            <a:avLst/>
          </a:prstGeom>
        </p:spPr>
      </p:pic>
    </p:spTree>
    <p:extLst>
      <p:ext uri="{BB962C8B-B14F-4D97-AF65-F5344CB8AC3E}">
        <p14:creationId xmlns:p14="http://schemas.microsoft.com/office/powerpoint/2010/main" val="1120685445"/>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D2AF6ACA-406A-A17D-3689-FAED23B5F6FC}"/>
              </a:ext>
            </a:extLst>
          </p:cNvPr>
          <p:cNvSpPr txBox="1"/>
          <p:nvPr/>
        </p:nvSpPr>
        <p:spPr>
          <a:xfrm>
            <a:off x="840000" y="612843"/>
            <a:ext cx="10512000" cy="2492990"/>
          </a:xfrm>
          <a:prstGeom prst="rect">
            <a:avLst/>
          </a:prstGeom>
          <a:noFill/>
        </p:spPr>
        <p:txBody>
          <a:bodyPr wrap="square" rtlCol="0">
            <a:spAutoFit/>
          </a:bodyPr>
          <a:lstStyle/>
          <a:p>
            <a:pPr indent="576000" algn="just">
              <a:spcAft>
                <a:spcPts val="600"/>
              </a:spcAft>
            </a:pPr>
            <a:r>
              <a:rPr lang="zh-CN" altLang="en-US" sz="2600" b="1" dirty="0">
                <a:latin typeface="+mn-ea"/>
              </a:rPr>
              <a:t>二、汽车信号及室内照明灯</a:t>
            </a:r>
            <a:endParaRPr lang="en-US" altLang="zh-CN" sz="2600" b="1" dirty="0">
              <a:latin typeface="+mn-ea"/>
            </a:endParaRPr>
          </a:p>
          <a:p>
            <a:pPr indent="576000" algn="just">
              <a:spcAft>
                <a:spcPts val="600"/>
              </a:spcAft>
            </a:pPr>
            <a:r>
              <a:rPr lang="zh-CN" altLang="en-US" sz="2400" dirty="0">
                <a:latin typeface="+mn-ea"/>
              </a:rPr>
              <a:t>汽车上除照明灯外，还有用以指示其他车辆或行人的灯光信号标志，这些灯称为信号灯。其具体功能和颜色见表</a:t>
            </a:r>
            <a:r>
              <a:rPr lang="en-US" altLang="zh-CN" sz="2400" dirty="0">
                <a:latin typeface="+mn-ea"/>
              </a:rPr>
              <a:t>3-4-2</a:t>
            </a:r>
            <a:r>
              <a:rPr lang="zh-CN" altLang="en-US" sz="2400" dirty="0">
                <a:latin typeface="+mn-ea"/>
              </a:rPr>
              <a:t>。</a:t>
            </a:r>
            <a:endParaRPr lang="en-US" altLang="zh-CN" sz="2400" dirty="0">
              <a:latin typeface="+mn-ea"/>
            </a:endParaRPr>
          </a:p>
          <a:p>
            <a:pPr indent="576000" algn="just">
              <a:spcAft>
                <a:spcPts val="600"/>
              </a:spcAft>
            </a:pPr>
            <a:r>
              <a:rPr lang="zh-CN" altLang="en-US" sz="2400" dirty="0">
                <a:latin typeface="+mn-ea"/>
              </a:rPr>
              <a:t>信号灯也可分为外信号灯和内信号灯。外信号灯是指转向灯、制动灯、停车灯、示宽灯、倒车灯；内信号灯泛指仪表板的指示灯，主要有转向、充电、制动、关门提示等仪表指示灯。各种信号灯的特点及用途见表</a:t>
            </a:r>
            <a:r>
              <a:rPr lang="en-US" altLang="zh-CN" sz="2400" dirty="0">
                <a:latin typeface="+mn-ea"/>
              </a:rPr>
              <a:t>3-4-2</a:t>
            </a:r>
            <a:r>
              <a:rPr lang="zh-CN" altLang="en-US" sz="2400" dirty="0">
                <a:latin typeface="+mn-ea"/>
              </a:rPr>
              <a:t>。</a:t>
            </a:r>
          </a:p>
        </p:txBody>
      </p:sp>
      <p:pic>
        <p:nvPicPr>
          <p:cNvPr id="5" name="图片 4">
            <a:extLst>
              <a:ext uri="{FF2B5EF4-FFF2-40B4-BE49-F238E27FC236}">
                <a16:creationId xmlns:a16="http://schemas.microsoft.com/office/drawing/2014/main" id="{AFD6BC09-7A63-7B41-9A0E-C117B02976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28894" y="3204356"/>
            <a:ext cx="7734212" cy="3040801"/>
          </a:xfrm>
          <a:prstGeom prst="rect">
            <a:avLst/>
          </a:prstGeom>
        </p:spPr>
      </p:pic>
    </p:spTree>
    <p:extLst>
      <p:ext uri="{BB962C8B-B14F-4D97-AF65-F5344CB8AC3E}">
        <p14:creationId xmlns:p14="http://schemas.microsoft.com/office/powerpoint/2010/main" val="2492978244"/>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D6B98129-26E8-E5D5-9FAC-01218C00476D}"/>
              </a:ext>
            </a:extLst>
          </p:cNvPr>
          <p:cNvSpPr txBox="1"/>
          <p:nvPr/>
        </p:nvSpPr>
        <p:spPr>
          <a:xfrm>
            <a:off x="839999" y="749029"/>
            <a:ext cx="10512000" cy="2092881"/>
          </a:xfrm>
          <a:prstGeom prst="rect">
            <a:avLst/>
          </a:prstGeom>
          <a:noFill/>
        </p:spPr>
        <p:txBody>
          <a:bodyPr wrap="square" rtlCol="0">
            <a:spAutoFit/>
          </a:bodyPr>
          <a:lstStyle/>
          <a:p>
            <a:pPr indent="576000" algn="just">
              <a:spcAft>
                <a:spcPts val="600"/>
              </a:spcAft>
            </a:pPr>
            <a:r>
              <a:rPr lang="zh-CN" altLang="en-US" sz="2500" b="1" dirty="0">
                <a:latin typeface="+mn-ea"/>
              </a:rPr>
              <a:t>（一）转向灯</a:t>
            </a:r>
            <a:endParaRPr lang="en-US" altLang="zh-CN" sz="2500" b="1" dirty="0">
              <a:latin typeface="+mn-ea"/>
            </a:endParaRPr>
          </a:p>
          <a:p>
            <a:pPr indent="576000" algn="just">
              <a:spcAft>
                <a:spcPts val="600"/>
              </a:spcAft>
            </a:pPr>
            <a:r>
              <a:rPr lang="zh-CN" altLang="en-US" sz="2400" dirty="0">
                <a:latin typeface="+mn-ea"/>
              </a:rPr>
              <a:t>汽车转向灯主要是用来指示车辆的转弯方向，以引起交通民警、行人和其他驾驶员的注意，提高车辆行驶的安全性，在机动车辆转向时开启以提示前后左右车辆及行人注意的重要指示灯（图</a:t>
            </a:r>
            <a:r>
              <a:rPr lang="en-US" altLang="zh-CN" sz="2400" dirty="0">
                <a:latin typeface="+mn-ea"/>
              </a:rPr>
              <a:t>3-4-14</a:t>
            </a:r>
            <a:r>
              <a:rPr lang="zh-CN" altLang="en-US" sz="2400" dirty="0">
                <a:latin typeface="+mn-ea"/>
              </a:rPr>
              <a:t>）。</a:t>
            </a:r>
            <a:endParaRPr lang="en-US" altLang="zh-CN" sz="2400" dirty="0">
              <a:latin typeface="+mn-ea"/>
            </a:endParaRPr>
          </a:p>
          <a:p>
            <a:pPr indent="576000" algn="just">
              <a:spcAft>
                <a:spcPts val="600"/>
              </a:spcAft>
            </a:pPr>
            <a:r>
              <a:rPr lang="zh-CN" altLang="en-US" sz="2400" dirty="0">
                <a:latin typeface="+mn-ea"/>
              </a:rPr>
              <a:t>另外，汽车转向灯同时闪烁还用作危险警报的指示。</a:t>
            </a:r>
          </a:p>
        </p:txBody>
      </p:sp>
      <p:pic>
        <p:nvPicPr>
          <p:cNvPr id="5" name="图片 4">
            <a:extLst>
              <a:ext uri="{FF2B5EF4-FFF2-40B4-BE49-F238E27FC236}">
                <a16:creationId xmlns:a16="http://schemas.microsoft.com/office/drawing/2014/main" id="{0AFC733F-6108-8DF4-B831-CCC14C9535E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9999" y="3144747"/>
            <a:ext cx="10512000" cy="2964224"/>
          </a:xfrm>
          <a:prstGeom prst="rect">
            <a:avLst/>
          </a:prstGeom>
        </p:spPr>
      </p:pic>
    </p:spTree>
    <p:extLst>
      <p:ext uri="{BB962C8B-B14F-4D97-AF65-F5344CB8AC3E}">
        <p14:creationId xmlns:p14="http://schemas.microsoft.com/office/powerpoint/2010/main" val="2630839953"/>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9CB54604-A13B-981C-67F5-D2390157686B}"/>
              </a:ext>
            </a:extLst>
          </p:cNvPr>
          <p:cNvSpPr txBox="1"/>
          <p:nvPr/>
        </p:nvSpPr>
        <p:spPr>
          <a:xfrm>
            <a:off x="840000" y="1605424"/>
            <a:ext cx="10512000" cy="3647152"/>
          </a:xfrm>
          <a:prstGeom prst="rect">
            <a:avLst/>
          </a:prstGeom>
          <a:noFill/>
        </p:spPr>
        <p:txBody>
          <a:bodyPr wrap="square" rtlCol="0">
            <a:spAutoFit/>
          </a:bodyPr>
          <a:lstStyle/>
          <a:p>
            <a:pPr indent="576000" algn="just">
              <a:spcAft>
                <a:spcPts val="600"/>
              </a:spcAft>
            </a:pPr>
            <a:r>
              <a:rPr lang="en-US" altLang="zh-CN" sz="2400" b="1" dirty="0">
                <a:latin typeface="+mn-ea"/>
              </a:rPr>
              <a:t>1.</a:t>
            </a:r>
            <a:r>
              <a:rPr lang="zh-CN" altLang="en-US" sz="2400" b="1" dirty="0">
                <a:latin typeface="+mn-ea"/>
              </a:rPr>
              <a:t>分类</a:t>
            </a:r>
            <a:endParaRPr lang="en-US" altLang="zh-CN" sz="2400" b="1" dirty="0">
              <a:latin typeface="+mn-ea"/>
            </a:endParaRPr>
          </a:p>
          <a:p>
            <a:pPr indent="576000" algn="just">
              <a:spcAft>
                <a:spcPts val="600"/>
              </a:spcAft>
            </a:pPr>
            <a:r>
              <a:rPr lang="zh-CN" altLang="en-US" sz="2400" dirty="0">
                <a:latin typeface="+mn-ea"/>
              </a:rPr>
              <a:t>汽车转向灯的闪烁是通过闪光器来实现的，通常按结构和工作原理的不同可分为电热丝式、电容式、翼片式、水银式、晶体管式、集成电路式等；按使用材料不同可分为气体汽车转向灯和</a:t>
            </a:r>
            <a:r>
              <a:rPr lang="en-US" altLang="zh-CN" sz="2400" dirty="0">
                <a:latin typeface="+mn-ea"/>
              </a:rPr>
              <a:t>LED</a:t>
            </a:r>
            <a:r>
              <a:rPr lang="zh-CN" altLang="en-US" sz="2400" dirty="0">
                <a:latin typeface="+mn-ea"/>
              </a:rPr>
              <a:t>汽车转向灯；按底座形式可分为</a:t>
            </a:r>
            <a:r>
              <a:rPr lang="en-US" altLang="zh-CN" sz="2400" dirty="0">
                <a:latin typeface="+mn-ea"/>
              </a:rPr>
              <a:t>P21W</a:t>
            </a:r>
            <a:r>
              <a:rPr lang="zh-CN" altLang="en-US" sz="2400" dirty="0">
                <a:latin typeface="+mn-ea"/>
              </a:rPr>
              <a:t>、</a:t>
            </a:r>
            <a:r>
              <a:rPr lang="en-US" altLang="zh-CN" sz="2400" dirty="0">
                <a:latin typeface="+mn-ea"/>
              </a:rPr>
              <a:t>PY21W</a:t>
            </a:r>
            <a:r>
              <a:rPr lang="zh-CN" altLang="en-US" sz="2400" dirty="0">
                <a:latin typeface="+mn-ea"/>
              </a:rPr>
              <a:t>、</a:t>
            </a:r>
            <a:r>
              <a:rPr lang="en-US" altLang="zh-CN" sz="2400" dirty="0">
                <a:latin typeface="+mn-ea"/>
              </a:rPr>
              <a:t>W21W</a:t>
            </a:r>
            <a:r>
              <a:rPr lang="zh-CN" altLang="en-US" sz="2400" dirty="0">
                <a:latin typeface="+mn-ea"/>
              </a:rPr>
              <a:t>、</a:t>
            </a:r>
            <a:r>
              <a:rPr lang="en-US" altLang="zh-CN" sz="2400" dirty="0">
                <a:latin typeface="+mn-ea"/>
              </a:rPr>
              <a:t>P27W</a:t>
            </a:r>
            <a:r>
              <a:rPr lang="zh-CN" altLang="en-US" sz="2400" dirty="0">
                <a:latin typeface="+mn-ea"/>
              </a:rPr>
              <a:t>、</a:t>
            </a:r>
            <a:r>
              <a:rPr lang="en-US" altLang="zh-CN" sz="2400" dirty="0">
                <a:latin typeface="+mn-ea"/>
              </a:rPr>
              <a:t>W5W</a:t>
            </a:r>
            <a:r>
              <a:rPr lang="zh-CN" altLang="en-US" sz="2400" dirty="0">
                <a:latin typeface="+mn-ea"/>
              </a:rPr>
              <a:t>、</a:t>
            </a:r>
            <a:r>
              <a:rPr lang="en-US" altLang="zh-CN" sz="2400" dirty="0">
                <a:latin typeface="+mn-ea"/>
              </a:rPr>
              <a:t>H5W</a:t>
            </a:r>
            <a:r>
              <a:rPr lang="zh-CN" altLang="en-US" sz="2400" dirty="0">
                <a:latin typeface="+mn-ea"/>
              </a:rPr>
              <a:t>等。</a:t>
            </a:r>
            <a:endParaRPr lang="en-US" altLang="zh-CN" sz="2400" dirty="0">
              <a:latin typeface="+mn-ea"/>
            </a:endParaRPr>
          </a:p>
          <a:p>
            <a:pPr indent="576000" algn="just">
              <a:spcAft>
                <a:spcPts val="600"/>
              </a:spcAft>
            </a:pPr>
            <a:r>
              <a:rPr lang="en-US" altLang="zh-CN" sz="2400" b="1" dirty="0">
                <a:latin typeface="+mn-ea"/>
              </a:rPr>
              <a:t>2.</a:t>
            </a:r>
            <a:r>
              <a:rPr lang="zh-CN" altLang="en-US" sz="2400" b="1" dirty="0">
                <a:latin typeface="+mn-ea"/>
              </a:rPr>
              <a:t>安装位置及使用</a:t>
            </a:r>
            <a:endParaRPr lang="en-US" altLang="zh-CN" sz="2400" b="1" dirty="0">
              <a:latin typeface="+mn-ea"/>
            </a:endParaRPr>
          </a:p>
          <a:p>
            <a:pPr indent="576000" algn="just">
              <a:spcAft>
                <a:spcPts val="600"/>
              </a:spcAft>
            </a:pPr>
            <a:r>
              <a:rPr lang="zh-CN" altLang="en-US" sz="2400" dirty="0">
                <a:latin typeface="+mn-ea"/>
              </a:rPr>
              <a:t>汽车转向灯按安装位置不同可分为前转向灯、后转向灯和侧转向灯。转向灯是表示汽车动态信息的最主要装置，安装在车身前后，在汽车转弯时开启，它为行车安全提供了保障。</a:t>
            </a:r>
          </a:p>
        </p:txBody>
      </p:sp>
    </p:spTree>
    <p:extLst>
      <p:ext uri="{BB962C8B-B14F-4D97-AF65-F5344CB8AC3E}">
        <p14:creationId xmlns:p14="http://schemas.microsoft.com/office/powerpoint/2010/main" val="2496016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ECDA93D7-5F5D-F0FE-1F59-C8F36EBD5C97}"/>
              </a:ext>
            </a:extLst>
          </p:cNvPr>
          <p:cNvSpPr txBox="1"/>
          <p:nvPr/>
        </p:nvSpPr>
        <p:spPr>
          <a:xfrm>
            <a:off x="840000" y="1566952"/>
            <a:ext cx="10512000" cy="3724096"/>
          </a:xfrm>
          <a:prstGeom prst="rect">
            <a:avLst/>
          </a:prstGeom>
          <a:noFill/>
        </p:spPr>
        <p:txBody>
          <a:bodyPr wrap="square" rtlCol="0">
            <a:spAutoFit/>
          </a:bodyPr>
          <a:lstStyle/>
          <a:p>
            <a:pPr indent="576000" algn="just">
              <a:spcAft>
                <a:spcPts val="600"/>
              </a:spcAft>
            </a:pPr>
            <a:r>
              <a:rPr lang="zh-CN" altLang="en-US" sz="2500" b="1" dirty="0">
                <a:latin typeface="+mn-ea"/>
              </a:rPr>
              <a:t>（二）驻车灯</a:t>
            </a:r>
            <a:endParaRPr lang="en-US" altLang="zh-CN" sz="2500" b="1" dirty="0">
              <a:latin typeface="+mn-ea"/>
            </a:endParaRPr>
          </a:p>
          <a:p>
            <a:pPr indent="576000" algn="just">
              <a:spcAft>
                <a:spcPts val="600"/>
              </a:spcAft>
            </a:pPr>
            <a:r>
              <a:rPr lang="zh-CN" altLang="en-US" sz="2400" dirty="0">
                <a:latin typeface="+mn-ea"/>
              </a:rPr>
              <a:t>驻车灯（汽车警示灯）是在汽车临时停车熄火时对车辆、路人等周边环境起安全提醒作用的警示信号灯，以提示汽车位置。该灯开启时，大灯会亮起，灯光强度较弱，尾灯同时亮起，起到安全提醒的作用。</a:t>
            </a:r>
            <a:endParaRPr lang="en-US" altLang="zh-CN" sz="2400" dirty="0">
              <a:latin typeface="+mn-ea"/>
            </a:endParaRPr>
          </a:p>
          <a:p>
            <a:pPr indent="576000" algn="just">
              <a:spcAft>
                <a:spcPts val="600"/>
              </a:spcAft>
            </a:pPr>
            <a:r>
              <a:rPr lang="zh-CN" altLang="en-US" sz="2400" dirty="0">
                <a:latin typeface="+mn-ea"/>
              </a:rPr>
              <a:t>驻车灯开启由转向控制手柄触发完成。</a:t>
            </a:r>
            <a:endParaRPr lang="en-US" altLang="zh-CN" sz="2400" dirty="0">
              <a:latin typeface="+mn-ea"/>
            </a:endParaRPr>
          </a:p>
          <a:p>
            <a:pPr indent="576000" algn="just">
              <a:spcAft>
                <a:spcPts val="600"/>
              </a:spcAft>
            </a:pPr>
            <a:r>
              <a:rPr lang="zh-CN" altLang="en-US" sz="2400" dirty="0">
                <a:latin typeface="+mn-ea"/>
              </a:rPr>
              <a:t>夜间临时停车熄火时，扳动转向控制手柄至左转向或右转向，驻车灯效果开启。可根据汽车停放位置判断开启左或右驻车灯。</a:t>
            </a:r>
            <a:endParaRPr lang="en-US" altLang="zh-CN" sz="2400" dirty="0">
              <a:latin typeface="+mn-ea"/>
            </a:endParaRPr>
          </a:p>
          <a:p>
            <a:pPr indent="576000" algn="just">
              <a:spcAft>
                <a:spcPts val="600"/>
              </a:spcAft>
            </a:pPr>
            <a:r>
              <a:rPr lang="zh-CN" altLang="en-US" sz="2400" dirty="0">
                <a:latin typeface="+mn-ea"/>
              </a:rPr>
              <a:t>驻车灯适用于黑暗环境中临时停车时，防止路过的行人、自行车等交通个体撞上汽车，开启驻车灯可以起到有效、安全提示和示廓的作用。</a:t>
            </a:r>
          </a:p>
        </p:txBody>
      </p:sp>
    </p:spTree>
    <p:extLst>
      <p:ext uri="{BB962C8B-B14F-4D97-AF65-F5344CB8AC3E}">
        <p14:creationId xmlns:p14="http://schemas.microsoft.com/office/powerpoint/2010/main" val="2788830104"/>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99B3248F-25E6-151B-F0C9-9FB49F0D5286}"/>
              </a:ext>
            </a:extLst>
          </p:cNvPr>
          <p:cNvSpPr txBox="1"/>
          <p:nvPr/>
        </p:nvSpPr>
        <p:spPr>
          <a:xfrm>
            <a:off x="840000" y="1528479"/>
            <a:ext cx="10512000" cy="3801041"/>
          </a:xfrm>
          <a:prstGeom prst="rect">
            <a:avLst/>
          </a:prstGeom>
          <a:noFill/>
        </p:spPr>
        <p:txBody>
          <a:bodyPr wrap="square" rtlCol="0">
            <a:spAutoFit/>
          </a:bodyPr>
          <a:lstStyle/>
          <a:p>
            <a:pPr indent="576000" algn="just">
              <a:spcAft>
                <a:spcPts val="600"/>
              </a:spcAft>
            </a:pPr>
            <a:r>
              <a:rPr lang="zh-CN" altLang="en-US" sz="2500" b="1" dirty="0">
                <a:latin typeface="+mn-ea"/>
              </a:rPr>
              <a:t>（三）行车灯</a:t>
            </a:r>
            <a:endParaRPr lang="en-US" altLang="zh-CN" sz="2500" b="1" dirty="0">
              <a:latin typeface="+mn-ea"/>
            </a:endParaRPr>
          </a:p>
          <a:p>
            <a:pPr indent="576000" algn="just">
              <a:spcAft>
                <a:spcPts val="600"/>
              </a:spcAft>
            </a:pPr>
            <a:r>
              <a:rPr lang="zh-CN" altLang="en-US" sz="2400" dirty="0">
                <a:latin typeface="+mn-ea"/>
              </a:rPr>
              <a:t>行车灯属于示廓灯的一种，家用轿车的行车灯可分为日间行车灯和夜间行车灯两种。</a:t>
            </a:r>
            <a:endParaRPr lang="en-US" altLang="zh-CN" sz="2400" dirty="0">
              <a:latin typeface="+mn-ea"/>
            </a:endParaRPr>
          </a:p>
          <a:p>
            <a:pPr indent="576000" algn="just">
              <a:spcAft>
                <a:spcPts val="600"/>
              </a:spcAft>
            </a:pPr>
            <a:r>
              <a:rPr lang="en-US" altLang="zh-CN" sz="2400" b="1" dirty="0">
                <a:latin typeface="+mn-ea"/>
              </a:rPr>
              <a:t>1.</a:t>
            </a:r>
            <a:r>
              <a:rPr lang="zh-CN" altLang="en-US" sz="2400" b="1" dirty="0">
                <a:latin typeface="+mn-ea"/>
              </a:rPr>
              <a:t>日间行车灯</a:t>
            </a:r>
            <a:endParaRPr lang="en-US" altLang="zh-CN" sz="2400" b="1" dirty="0">
              <a:latin typeface="+mn-ea"/>
            </a:endParaRPr>
          </a:p>
          <a:p>
            <a:pPr indent="576000" algn="just">
              <a:spcAft>
                <a:spcPts val="600"/>
              </a:spcAft>
            </a:pPr>
            <a:r>
              <a:rPr lang="zh-CN" altLang="en-US" sz="2400" dirty="0">
                <a:latin typeface="+mn-ea"/>
              </a:rPr>
              <a:t>日间行车灯是为白天向前方提示车辆存在而设置的，安装在前端的两侧。其作用是使车辆在白天行驶时更容易被人认出来。</a:t>
            </a:r>
            <a:endParaRPr lang="en-US" altLang="zh-CN" sz="2400" dirty="0">
              <a:latin typeface="+mn-ea"/>
            </a:endParaRPr>
          </a:p>
          <a:p>
            <a:pPr indent="576000" algn="just">
              <a:spcAft>
                <a:spcPts val="600"/>
              </a:spcAft>
            </a:pPr>
            <a:r>
              <a:rPr lang="en-US" altLang="zh-CN" sz="2400" b="1" dirty="0">
                <a:latin typeface="+mn-ea"/>
              </a:rPr>
              <a:t>2.</a:t>
            </a:r>
            <a:r>
              <a:rPr lang="zh-CN" altLang="en-US" sz="2400" b="1" dirty="0">
                <a:latin typeface="+mn-ea"/>
              </a:rPr>
              <a:t>夜间行车灯</a:t>
            </a:r>
            <a:endParaRPr lang="en-US" altLang="zh-CN" sz="2400" b="1" dirty="0">
              <a:latin typeface="+mn-ea"/>
            </a:endParaRPr>
          </a:p>
          <a:p>
            <a:pPr indent="576000" algn="just">
              <a:spcAft>
                <a:spcPts val="600"/>
              </a:spcAft>
            </a:pPr>
            <a:r>
              <a:rPr lang="zh-CN" altLang="en-US" sz="2400" dirty="0">
                <a:latin typeface="+mn-ea"/>
              </a:rPr>
              <a:t>夜间行车灯的作用与日间行车灯基本相似，不同之处是夜间行车灯在车辆的前部和后部都有设置。</a:t>
            </a:r>
          </a:p>
        </p:txBody>
      </p:sp>
    </p:spTree>
    <p:extLst>
      <p:ext uri="{BB962C8B-B14F-4D97-AF65-F5344CB8AC3E}">
        <p14:creationId xmlns:p14="http://schemas.microsoft.com/office/powerpoint/2010/main" val="14164230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fade">
                                      <p:cBhvr>
                                        <p:cTn id="10" dur="500"/>
                                        <p:tgtEl>
                                          <p:spTgt spid="3">
                                            <p:txEl>
                                              <p:pRg st="3" end="3"/>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animEffect transition="in" filter="fade">
                                      <p:cBhvr>
                                        <p:cTn id="15" dur="500"/>
                                        <p:tgtEl>
                                          <p:spTgt spid="3">
                                            <p:txEl>
                                              <p:pRg st="4" end="4"/>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5" end="5"/>
                                            </p:txEl>
                                          </p:spTgt>
                                        </p:tgtEl>
                                        <p:attrNameLst>
                                          <p:attrName>style.visibility</p:attrName>
                                        </p:attrNameLst>
                                      </p:cBhvr>
                                      <p:to>
                                        <p:strVal val="visible"/>
                                      </p:to>
                                    </p:set>
                                    <p:animEffect transition="in" filter="fade">
                                      <p:cBhvr>
                                        <p:cTn id="18"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BDF6A279-4B05-FC28-E463-244B9260144F}"/>
              </a:ext>
            </a:extLst>
          </p:cNvPr>
          <p:cNvSpPr txBox="1"/>
          <p:nvPr/>
        </p:nvSpPr>
        <p:spPr>
          <a:xfrm>
            <a:off x="840000" y="1959367"/>
            <a:ext cx="10512000" cy="2569934"/>
          </a:xfrm>
          <a:prstGeom prst="rect">
            <a:avLst/>
          </a:prstGeom>
          <a:noFill/>
        </p:spPr>
        <p:txBody>
          <a:bodyPr wrap="square" rtlCol="0">
            <a:spAutoFit/>
          </a:bodyPr>
          <a:lstStyle/>
          <a:p>
            <a:pPr indent="576000" algn="just">
              <a:spcAft>
                <a:spcPts val="600"/>
              </a:spcAft>
            </a:pPr>
            <a:r>
              <a:rPr lang="zh-CN" altLang="en-US" sz="2500" b="1" dirty="0">
                <a:latin typeface="+mn-ea"/>
              </a:rPr>
              <a:t>（四）倒车灯</a:t>
            </a:r>
            <a:endParaRPr lang="en-US" altLang="zh-CN" sz="2500" b="1" dirty="0">
              <a:latin typeface="+mn-ea"/>
            </a:endParaRPr>
          </a:p>
          <a:p>
            <a:pPr indent="576000" algn="just">
              <a:spcAft>
                <a:spcPts val="600"/>
              </a:spcAft>
            </a:pPr>
            <a:r>
              <a:rPr lang="zh-CN" altLang="en-US" sz="2400" dirty="0">
                <a:latin typeface="+mn-ea"/>
              </a:rPr>
              <a:t>汽车倒车灯安装在汽车的尾部，用于在倒车时照亮车后的路面，并起到警示车后车辆和行人的作用。倒车灯全部是白色的。</a:t>
            </a:r>
            <a:endParaRPr lang="en-US" altLang="zh-CN" sz="2400" dirty="0">
              <a:latin typeface="+mn-ea"/>
            </a:endParaRPr>
          </a:p>
          <a:p>
            <a:pPr indent="576000" algn="just">
              <a:spcAft>
                <a:spcPts val="600"/>
              </a:spcAft>
            </a:pPr>
            <a:r>
              <a:rPr lang="zh-CN" altLang="en-US" sz="2500" b="1" dirty="0">
                <a:latin typeface="+mn-ea"/>
              </a:rPr>
              <a:t>（五）制动灯</a:t>
            </a:r>
            <a:endParaRPr lang="en-US" altLang="zh-CN" sz="2500" b="1" dirty="0">
              <a:latin typeface="+mn-ea"/>
            </a:endParaRPr>
          </a:p>
          <a:p>
            <a:pPr indent="576000" algn="just">
              <a:spcAft>
                <a:spcPts val="600"/>
              </a:spcAft>
            </a:pPr>
            <a:r>
              <a:rPr lang="zh-CN" altLang="en-US" sz="2400" dirty="0">
                <a:latin typeface="+mn-ea"/>
              </a:rPr>
              <a:t>制动灯安装在汽车后部。驾驶员踏下制动踏板时，制动灯发出强烈的红光，提醒后车驾驶员注意。制动灯既可单独设置，也可与后位灯组成一体。</a:t>
            </a:r>
          </a:p>
        </p:txBody>
      </p:sp>
    </p:spTree>
    <p:extLst>
      <p:ext uri="{BB962C8B-B14F-4D97-AF65-F5344CB8AC3E}">
        <p14:creationId xmlns:p14="http://schemas.microsoft.com/office/powerpoint/2010/main" val="12106796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BBFA6F-CBF4-C7E1-7BB4-F503E5192380}"/>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9B62A5BA-F79C-8EAB-E50E-2308D0815964}"/>
              </a:ext>
            </a:extLst>
          </p:cNvPr>
          <p:cNvSpPr txBox="1"/>
          <p:nvPr/>
        </p:nvSpPr>
        <p:spPr>
          <a:xfrm>
            <a:off x="840000" y="1507681"/>
            <a:ext cx="10512000" cy="584775"/>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zh-CN" altLang="en-US" sz="3200" b="1" dirty="0"/>
              <a:t>学习研讨</a:t>
            </a:r>
          </a:p>
        </p:txBody>
      </p:sp>
      <p:pic>
        <p:nvPicPr>
          <p:cNvPr id="5" name="图片 4">
            <a:extLst>
              <a:ext uri="{FF2B5EF4-FFF2-40B4-BE49-F238E27FC236}">
                <a16:creationId xmlns:a16="http://schemas.microsoft.com/office/drawing/2014/main" id="{A9106855-BC03-1D75-59B0-8B5E24718D6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0000" y="2228804"/>
            <a:ext cx="10512000" cy="2253854"/>
          </a:xfrm>
          <a:prstGeom prst="rect">
            <a:avLst/>
          </a:prstGeom>
        </p:spPr>
      </p:pic>
    </p:spTree>
    <p:extLst>
      <p:ext uri="{BB962C8B-B14F-4D97-AF65-F5344CB8AC3E}">
        <p14:creationId xmlns:p14="http://schemas.microsoft.com/office/powerpoint/2010/main" val="4202632348"/>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053BEC-76B1-C1EE-5EE8-2D48D8197B0C}"/>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993EBA37-5EB1-0D63-B5BC-6730EB0E47E7}"/>
              </a:ext>
            </a:extLst>
          </p:cNvPr>
          <p:cNvSpPr txBox="1"/>
          <p:nvPr/>
        </p:nvSpPr>
        <p:spPr>
          <a:xfrm>
            <a:off x="840000" y="515566"/>
            <a:ext cx="10512000" cy="584775"/>
          </a:xfrm>
          <a:prstGeom prst="rect">
            <a:avLst/>
          </a:prstGeom>
          <a:noFill/>
        </p:spPr>
        <p:txBody>
          <a:bodyPr wrap="square" rtlCol="0">
            <a:spAutoFit/>
          </a:bodyPr>
          <a:lstStyle/>
          <a:p>
            <a:pPr marL="285750" indent="-285750">
              <a:buFont typeface="Arial" panose="020B0604020202020204" pitchFamily="34" charset="0"/>
              <a:buChar char="•"/>
            </a:pPr>
            <a:r>
              <a:rPr lang="zh-CN" altLang="en-US" sz="3200" b="1" dirty="0"/>
              <a:t>学习评价</a:t>
            </a:r>
          </a:p>
        </p:txBody>
      </p:sp>
      <p:pic>
        <p:nvPicPr>
          <p:cNvPr id="5" name="图片 4">
            <a:extLst>
              <a:ext uri="{FF2B5EF4-FFF2-40B4-BE49-F238E27FC236}">
                <a16:creationId xmlns:a16="http://schemas.microsoft.com/office/drawing/2014/main" id="{F24D532B-CB5C-5914-DA07-C11B66C9F26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65272" y="1240137"/>
            <a:ext cx="9261455" cy="4907780"/>
          </a:xfrm>
          <a:prstGeom prst="rect">
            <a:avLst/>
          </a:prstGeom>
        </p:spPr>
      </p:pic>
    </p:spTree>
    <p:extLst>
      <p:ext uri="{BB962C8B-B14F-4D97-AF65-F5344CB8AC3E}">
        <p14:creationId xmlns:p14="http://schemas.microsoft.com/office/powerpoint/2010/main" val="2517822629"/>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5CA9FE-5EC3-C9AC-27F3-B538908017F0}"/>
            </a:ext>
          </a:extLst>
        </p:cNvPr>
        <p:cNvGrpSpPr/>
        <p:nvPr/>
      </p:nvGrpSpPr>
      <p:grpSpPr>
        <a:xfrm>
          <a:off x="0" y="0"/>
          <a:ext cx="0" cy="0"/>
          <a:chOff x="0" y="0"/>
          <a:chExt cx="0" cy="0"/>
        </a:xfrm>
      </p:grpSpPr>
      <p:grpSp>
        <p:nvGrpSpPr>
          <p:cNvPr id="17" name="组合 16">
            <a:extLst>
              <a:ext uri="{FF2B5EF4-FFF2-40B4-BE49-F238E27FC236}">
                <a16:creationId xmlns:a16="http://schemas.microsoft.com/office/drawing/2014/main" id="{F6B8A684-A7E3-F709-DFB6-CE2748DCAC4E}"/>
              </a:ext>
            </a:extLst>
          </p:cNvPr>
          <p:cNvGrpSpPr/>
          <p:nvPr userDrawn="1">
            <p:custDataLst>
              <p:tags r:id="rId2"/>
            </p:custDataLst>
          </p:nvPr>
        </p:nvGrpSpPr>
        <p:grpSpPr>
          <a:xfrm>
            <a:off x="11598910" y="6433185"/>
            <a:ext cx="450850" cy="149860"/>
            <a:chOff x="0" y="3623101"/>
            <a:chExt cx="1405715" cy="468548"/>
          </a:xfrm>
        </p:grpSpPr>
        <p:sp>
          <p:nvSpPr>
            <p:cNvPr id="19" name="菱形 18">
              <a:extLst>
                <a:ext uri="{FF2B5EF4-FFF2-40B4-BE49-F238E27FC236}">
                  <a16:creationId xmlns:a16="http://schemas.microsoft.com/office/drawing/2014/main" id="{9E33C03C-743A-FC1A-0538-27ACA7322126}"/>
                </a:ext>
              </a:extLst>
            </p:cNvPr>
            <p:cNvSpPr/>
            <p:nvPr userDrawn="1">
              <p:custDataLst>
                <p:tags r:id="rId6"/>
              </p:custDataLst>
            </p:nvPr>
          </p:nvSpPr>
          <p:spPr>
            <a:xfrm>
              <a:off x="0" y="3633950"/>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20" name="菱形 19">
              <a:extLst>
                <a:ext uri="{FF2B5EF4-FFF2-40B4-BE49-F238E27FC236}">
                  <a16:creationId xmlns:a16="http://schemas.microsoft.com/office/drawing/2014/main" id="{999893FD-4E44-0CCB-B3AC-D45383641150}"/>
                </a:ext>
              </a:extLst>
            </p:cNvPr>
            <p:cNvSpPr/>
            <p:nvPr userDrawn="1">
              <p:custDataLst>
                <p:tags r:id="rId7"/>
              </p:custDataLst>
            </p:nvPr>
          </p:nvSpPr>
          <p:spPr>
            <a:xfrm>
              <a:off x="474008" y="3623101"/>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21" name="菱形 20">
              <a:extLst>
                <a:ext uri="{FF2B5EF4-FFF2-40B4-BE49-F238E27FC236}">
                  <a16:creationId xmlns:a16="http://schemas.microsoft.com/office/drawing/2014/main" id="{C3DCC392-273A-B14A-6D9C-7C96BD64FBE5}"/>
                </a:ext>
              </a:extLst>
            </p:cNvPr>
            <p:cNvSpPr/>
            <p:nvPr userDrawn="1">
              <p:custDataLst>
                <p:tags r:id="rId8"/>
              </p:custDataLst>
            </p:nvPr>
          </p:nvSpPr>
          <p:spPr>
            <a:xfrm>
              <a:off x="948016" y="3623101"/>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grpSp>
      <p:sp>
        <p:nvSpPr>
          <p:cNvPr id="16" name="五边形 4">
            <a:extLst>
              <a:ext uri="{FF2B5EF4-FFF2-40B4-BE49-F238E27FC236}">
                <a16:creationId xmlns:a16="http://schemas.microsoft.com/office/drawing/2014/main" id="{7DFB4B56-B040-0139-6133-790CE4A54241}"/>
              </a:ext>
            </a:extLst>
          </p:cNvPr>
          <p:cNvSpPr/>
          <p:nvPr userDrawn="1">
            <p:custDataLst>
              <p:tags r:id="rId3"/>
            </p:custDataLst>
          </p:nvPr>
        </p:nvSpPr>
        <p:spPr>
          <a:xfrm rot="5400000">
            <a:off x="306070" y="-38735"/>
            <a:ext cx="520065"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2" name="标题 1">
            <a:extLst>
              <a:ext uri="{FF2B5EF4-FFF2-40B4-BE49-F238E27FC236}">
                <a16:creationId xmlns:a16="http://schemas.microsoft.com/office/drawing/2014/main" id="{3E2BEFDD-3175-1645-DF74-79EF5E7A9A15}"/>
              </a:ext>
            </a:extLst>
          </p:cNvPr>
          <p:cNvSpPr>
            <a:spLocks noGrp="1"/>
          </p:cNvSpPr>
          <p:nvPr>
            <p:custDataLst>
              <p:tags r:id="rId4"/>
            </p:custDataLst>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r>
              <a:rPr lang="zh-CN" altLang="en-US" b="1" dirty="0">
                <a:solidFill>
                  <a:srgbClr val="000000"/>
                </a:solidFill>
                <a:latin typeface="+mj-ea"/>
                <a:cs typeface="微软雅黑" panose="020B0503020204020204" charset="-122"/>
              </a:rPr>
              <a:t>学习单元五</a:t>
            </a:r>
            <a:r>
              <a:rPr lang="zh-CN" altLang="en-US" b="1" dirty="0">
                <a:latin typeface="+mj-ea"/>
              </a:rPr>
              <a:t>　中控门锁和防盗装置</a:t>
            </a:r>
            <a:endParaRPr kumimoji="0" lang="zh-CN" altLang="en-US" sz="4400" b="1" i="0" u="none" strike="noStrike" kern="1200" cap="none" spc="0" normalizeH="0" baseline="0" noProof="0" dirty="0">
              <a:ln>
                <a:noFill/>
              </a:ln>
              <a:solidFill>
                <a:srgbClr val="000000"/>
              </a:solidFill>
              <a:effectLst/>
              <a:uLnTx/>
              <a:uFillTx/>
              <a:latin typeface="+mj-ea"/>
              <a:cs typeface="微软雅黑" panose="020B0503020204020204" charset="-122"/>
            </a:endParaRPr>
          </a:p>
        </p:txBody>
      </p:sp>
      <p:sp>
        <p:nvSpPr>
          <p:cNvPr id="3" name="内容占位符 2">
            <a:extLst>
              <a:ext uri="{FF2B5EF4-FFF2-40B4-BE49-F238E27FC236}">
                <a16:creationId xmlns:a16="http://schemas.microsoft.com/office/drawing/2014/main" id="{65F98576-1C09-ADDA-863E-62D4B77A3A41}"/>
              </a:ext>
            </a:extLst>
          </p:cNvPr>
          <p:cNvSpPr>
            <a:spLocks noGrp="1"/>
          </p:cNvSpPr>
          <p:nvPr>
            <p:custDataLst>
              <p:tags r:id="rId5"/>
            </p:custDataLst>
          </p:nvPr>
        </p:nvSpPr>
        <p:spPr>
          <a:xfrm>
            <a:off x="838200" y="1885252"/>
            <a:ext cx="10515600" cy="3714863"/>
          </a:xfrm>
          <a:prstGeom prst="rect">
            <a:avLst/>
          </a:prstGeom>
        </p:spPr>
        <p:txBody>
          <a:bodyPr vert="horz" lIns="91440" tIns="45720" rIns="91440" bIns="45720" rtlCol="0" anchor="ctr">
            <a:sp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457200" algn="just" defTabSz="914400" rtl="0" eaLnBrk="1" fontAlgn="auto" latinLnBrk="0" hangingPunct="1">
              <a:spcBef>
                <a:spcPts val="1000"/>
              </a:spcBef>
              <a:spcAft>
                <a:spcPts val="600"/>
              </a:spcAft>
              <a:buClrTx/>
              <a:buSzTx/>
              <a:buFont typeface="Arial" panose="020B0604020202020204" pitchFamily="34" charset="0"/>
              <a:buChar char="•"/>
              <a:defRPr/>
            </a:pPr>
            <a:r>
              <a:rPr lang="zh-CN" altLang="en-US" sz="3200" b="1" dirty="0">
                <a:solidFill>
                  <a:srgbClr val="000000"/>
                </a:solidFill>
                <a:latin typeface="微软雅黑" panose="020B0503020204020204" charset="-122"/>
                <a:ea typeface="微软雅黑" panose="020B0503020204020204" charset="-122"/>
              </a:rPr>
              <a:t>情境导入</a:t>
            </a:r>
            <a:endParaRPr kumimoji="0" lang="en-US" altLang="zh-CN" sz="3200" b="1" i="0" u="none" strike="noStrike" kern="1200" cap="none" spc="0" normalizeH="0" baseline="0" noProof="0" dirty="0">
              <a:ln>
                <a:noFill/>
              </a:ln>
              <a:solidFill>
                <a:srgbClr val="000000"/>
              </a:solidFill>
              <a:effectLst/>
              <a:uLnTx/>
              <a:uFillTx/>
              <a:latin typeface="微软雅黑" panose="020B0503020204020204" charset="-122"/>
              <a:ea typeface="微软雅黑" panose="020B0503020204020204" charset="-122"/>
              <a:cs typeface="+mn-cs"/>
            </a:endParaRPr>
          </a:p>
          <a:p>
            <a:pPr marL="0" lvl="0" indent="576000" algn="just">
              <a:lnSpc>
                <a:spcPct val="100000"/>
              </a:lnSpc>
              <a:spcBef>
                <a:spcPts val="0"/>
              </a:spcBef>
              <a:spcAft>
                <a:spcPts val="600"/>
              </a:spcAft>
              <a:buNone/>
            </a:pPr>
            <a:r>
              <a:rPr lang="zh-CN" altLang="en-US" dirty="0">
                <a:latin typeface="+mn-ea"/>
              </a:rPr>
              <a:t>汽车中控（中央控制）门锁和防盗装置的发展、进步显著。早期汽车使用手动门锁和简单的机械防盗装置，安全性较低。随着技术的进步，集中控制门锁系统出现，驾驶员可以通过一个按钮控制所有车门的锁闭，大大提高了便利性和安全性。现代汽车普遍配备电子防盗装置，如防盗报警系统和发动机防启动系统，利用电子芯片和传感器技术，有效防止未经授权的车辆使用。无钥匙进入和启动系统的普及，进一步提高了安全性和用户体验。未来，随着智能技术的发展，汽车中控门锁和防盗装置将更加智能化和集成化，提供更高的安全保障。</a:t>
            </a:r>
            <a:endParaRPr kumimoji="0" lang="zh-CN" altLang="en-US" b="0" i="0" u="none" strike="noStrike" kern="1200" cap="none" spc="0" normalizeH="0" baseline="0" noProof="0" dirty="0">
              <a:ln>
                <a:noFill/>
              </a:ln>
              <a:solidFill>
                <a:srgbClr val="000000"/>
              </a:solidFill>
              <a:effectLst/>
              <a:uLnTx/>
              <a:uFillTx/>
              <a:latin typeface="+mn-ea"/>
              <a:cs typeface="+mn-cs"/>
            </a:endParaRPr>
          </a:p>
        </p:txBody>
      </p:sp>
    </p:spTree>
    <p:custDataLst>
      <p:tags r:id="rId1"/>
    </p:custDataLst>
    <p:extLst>
      <p:ext uri="{BB962C8B-B14F-4D97-AF65-F5344CB8AC3E}">
        <p14:creationId xmlns:p14="http://schemas.microsoft.com/office/powerpoint/2010/main" val="251234372"/>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6C06D0-258F-F193-DB22-72FDBC8B9B2D}"/>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01878551-4814-FB92-E37D-70A010ED94BB}"/>
              </a:ext>
            </a:extLst>
          </p:cNvPr>
          <p:cNvSpPr txBox="1"/>
          <p:nvPr/>
        </p:nvSpPr>
        <p:spPr>
          <a:xfrm>
            <a:off x="852791" y="2359476"/>
            <a:ext cx="10486417" cy="2139047"/>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zh-CN" altLang="en-US" sz="3200" b="1" dirty="0"/>
              <a:t>相关知识</a:t>
            </a:r>
            <a:endParaRPr lang="en-US" altLang="zh-CN" sz="3200" b="1" dirty="0"/>
          </a:p>
          <a:p>
            <a:pPr indent="575945" algn="just" eaLnBrk="0">
              <a:spcAft>
                <a:spcPts val="600"/>
              </a:spcAft>
            </a:pPr>
            <a:r>
              <a:rPr lang="zh-CN" altLang="en-US" sz="2400" dirty="0">
                <a:latin typeface="+mn-ea"/>
              </a:rPr>
              <a:t>汽车门锁是汽车防盗的第一步，采用中央门锁系统的车辆，当驾驶员锁住驾驶员一侧车门时，其他几个车门（包括后车门及后备厢等）能同时自动锁住；当打开驾驶员一侧车门时，其他几个车门能同时打开，并且仍可用各车门的机械或弹簧锁开关车门。</a:t>
            </a:r>
            <a:endParaRPr lang="zh-CN" altLang="zh-CN" sz="2000" dirty="0">
              <a:latin typeface="+mn-ea"/>
            </a:endParaRPr>
          </a:p>
        </p:txBody>
      </p:sp>
    </p:spTree>
    <p:extLst>
      <p:ext uri="{BB962C8B-B14F-4D97-AF65-F5344CB8AC3E}">
        <p14:creationId xmlns:p14="http://schemas.microsoft.com/office/powerpoint/2010/main" val="39098328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EDB971A9-ACD2-FD1B-3D52-746B65F944AD}"/>
              </a:ext>
            </a:extLst>
          </p:cNvPr>
          <p:cNvSpPr txBox="1"/>
          <p:nvPr/>
        </p:nvSpPr>
        <p:spPr>
          <a:xfrm>
            <a:off x="839999" y="1055272"/>
            <a:ext cx="10512000" cy="830997"/>
          </a:xfrm>
          <a:prstGeom prst="rect">
            <a:avLst/>
          </a:prstGeom>
          <a:noFill/>
        </p:spPr>
        <p:txBody>
          <a:bodyPr wrap="square" rtlCol="0">
            <a:spAutoFit/>
          </a:bodyPr>
          <a:lstStyle/>
          <a:p>
            <a:pPr indent="576000" algn="just">
              <a:spcAft>
                <a:spcPts val="600"/>
              </a:spcAft>
            </a:pPr>
            <a:r>
              <a:rPr lang="zh-CN" altLang="en-US" sz="2400" dirty="0">
                <a:latin typeface="+mn-ea"/>
              </a:rPr>
              <a:t>单个极板是由栅架和活性物质构成的。正极板上的活性物质是二氧化铅，呈红褐色；负极板上的活性物质是海绵状纯铅，呈淡灰色（图</a:t>
            </a:r>
            <a:r>
              <a:rPr lang="en-US" altLang="zh-CN" sz="2400" dirty="0">
                <a:latin typeface="+mn-ea"/>
              </a:rPr>
              <a:t>3-1-5</a:t>
            </a:r>
            <a:r>
              <a:rPr lang="zh-CN" altLang="en-US" sz="2400" dirty="0">
                <a:latin typeface="+mn-ea"/>
              </a:rPr>
              <a:t>）。</a:t>
            </a:r>
          </a:p>
        </p:txBody>
      </p:sp>
      <p:pic>
        <p:nvPicPr>
          <p:cNvPr id="5" name="图片 4">
            <a:extLst>
              <a:ext uri="{FF2B5EF4-FFF2-40B4-BE49-F238E27FC236}">
                <a16:creationId xmlns:a16="http://schemas.microsoft.com/office/drawing/2014/main" id="{5BEC0C13-6DA7-4CFE-EC81-FA0461B51EE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10285" y="2183680"/>
            <a:ext cx="5571429" cy="3619048"/>
          </a:xfrm>
          <a:prstGeom prst="rect">
            <a:avLst/>
          </a:prstGeom>
        </p:spPr>
      </p:pic>
    </p:spTree>
    <p:extLst>
      <p:ext uri="{BB962C8B-B14F-4D97-AF65-F5344CB8AC3E}">
        <p14:creationId xmlns:p14="http://schemas.microsoft.com/office/powerpoint/2010/main" val="3061725457"/>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EFD5A68E-A723-1F02-53DD-128E0D5A060F}"/>
              </a:ext>
            </a:extLst>
          </p:cNvPr>
          <p:cNvSpPr txBox="1"/>
          <p:nvPr/>
        </p:nvSpPr>
        <p:spPr>
          <a:xfrm>
            <a:off x="840000" y="912926"/>
            <a:ext cx="10512000" cy="5032147"/>
          </a:xfrm>
          <a:prstGeom prst="rect">
            <a:avLst/>
          </a:prstGeom>
          <a:noFill/>
        </p:spPr>
        <p:txBody>
          <a:bodyPr wrap="square" rtlCol="0">
            <a:spAutoFit/>
          </a:bodyPr>
          <a:lstStyle/>
          <a:p>
            <a:pPr indent="576000" algn="just">
              <a:spcAft>
                <a:spcPts val="600"/>
              </a:spcAft>
            </a:pPr>
            <a:r>
              <a:rPr lang="zh-CN" altLang="en-US" sz="2600" b="1" dirty="0">
                <a:latin typeface="+mn-ea"/>
              </a:rPr>
              <a:t>一、中控电动门锁</a:t>
            </a:r>
            <a:endParaRPr lang="en-US" altLang="zh-CN" sz="2600" b="1" dirty="0">
              <a:latin typeface="+mn-ea"/>
            </a:endParaRPr>
          </a:p>
          <a:p>
            <a:pPr indent="576000" algn="just">
              <a:spcAft>
                <a:spcPts val="600"/>
              </a:spcAft>
            </a:pPr>
            <a:r>
              <a:rPr lang="zh-CN" altLang="en-US" sz="2500" b="1" dirty="0">
                <a:latin typeface="+mn-ea"/>
              </a:rPr>
              <a:t>（一）中控门锁功能</a:t>
            </a:r>
            <a:endParaRPr lang="en-US" altLang="zh-CN" sz="2500" b="1" dirty="0">
              <a:latin typeface="+mn-ea"/>
            </a:endParaRPr>
          </a:p>
          <a:p>
            <a:pPr indent="576000" algn="just">
              <a:spcAft>
                <a:spcPts val="600"/>
              </a:spcAft>
            </a:pPr>
            <a:r>
              <a:rPr lang="zh-CN" altLang="en-US" sz="2400" dirty="0">
                <a:latin typeface="+mn-ea"/>
              </a:rPr>
              <a:t>中央控制门锁系统主要具有钥匙联动锁门和开门（钥匙联动开锁）功能及钥匙禁闭预防功能，具体如下所述。</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）两级开锁功能：在钥匙联动开锁功能中，一级开锁操作，只能以机械方法打开钥匙插入的门；两级开锁操作则同时打开其他车门。</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）钥匙禁闭预防功能：防止钥匙插入点火开关时，没有钥匙而将车门锁住。</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3</a:t>
            </a:r>
            <a:r>
              <a:rPr lang="zh-CN" altLang="en-US" sz="2400" dirty="0">
                <a:latin typeface="+mn-ea"/>
              </a:rPr>
              <a:t>）安全功能：当钥匙从点火开关中拔去而门已锁住时，无论用钥匙或不用钥匙锁门，门都不能用门锁控制开关打开。</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4</a:t>
            </a:r>
            <a:r>
              <a:rPr lang="zh-CN" altLang="en-US" sz="2400" dirty="0">
                <a:latin typeface="+mn-ea"/>
              </a:rPr>
              <a:t>）电动窗不用钥匙的动作功能：驾驶员和乘客的车门都关上，点火开关断开后，电动窗仍可动作约</a:t>
            </a:r>
            <a:r>
              <a:rPr lang="en-US" altLang="zh-CN" sz="2400" dirty="0">
                <a:latin typeface="+mn-ea"/>
              </a:rPr>
              <a:t>60s</a:t>
            </a:r>
            <a:r>
              <a:rPr lang="zh-CN" altLang="en-US" sz="2400" dirty="0">
                <a:latin typeface="+mn-ea"/>
              </a:rPr>
              <a:t>。</a:t>
            </a:r>
          </a:p>
        </p:txBody>
      </p:sp>
    </p:spTree>
    <p:extLst>
      <p:ext uri="{BB962C8B-B14F-4D97-AF65-F5344CB8AC3E}">
        <p14:creationId xmlns:p14="http://schemas.microsoft.com/office/powerpoint/2010/main" val="3030186476"/>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5F031E01-4513-B165-E6EA-5B09FB72CA08}"/>
              </a:ext>
            </a:extLst>
          </p:cNvPr>
          <p:cNvSpPr txBox="1"/>
          <p:nvPr/>
        </p:nvSpPr>
        <p:spPr>
          <a:xfrm>
            <a:off x="840000" y="1790090"/>
            <a:ext cx="10512000" cy="3277820"/>
          </a:xfrm>
          <a:prstGeom prst="rect">
            <a:avLst/>
          </a:prstGeom>
          <a:noFill/>
        </p:spPr>
        <p:txBody>
          <a:bodyPr wrap="square" rtlCol="0">
            <a:spAutoFit/>
          </a:bodyPr>
          <a:lstStyle/>
          <a:p>
            <a:pPr indent="576000" algn="just">
              <a:spcAft>
                <a:spcPts val="600"/>
              </a:spcAft>
            </a:pPr>
            <a:r>
              <a:rPr lang="zh-CN" altLang="en-US" sz="2400" dirty="0">
                <a:latin typeface="+mn-ea"/>
              </a:rPr>
              <a:t>除此之外，中控门锁还具备中央控制功能、速度控制功能、单独控制功能。</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）中央控制功能：驾驶员可通过门锁开关同时打开各个车门，也可单独打开某个车门，当驾驶员一侧车门锁住时，其他三个车门也同时锁住。</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）速度控制功能：当行车达到一定速度时，各个车门能自行锁定，防止乘坐人员误操作车内门把手而导致车门打开。</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3</a:t>
            </a:r>
            <a:r>
              <a:rPr lang="zh-CN" altLang="en-US" sz="2400" dirty="0">
                <a:latin typeface="+mn-ea"/>
              </a:rPr>
              <a:t>）单独控制功能：驾驶员车门以外的三个车门设置有单独的弹簧锁开关，可以独立地控制一个车门的打开和锁住。</a:t>
            </a:r>
          </a:p>
        </p:txBody>
      </p:sp>
    </p:spTree>
    <p:extLst>
      <p:ext uri="{BB962C8B-B14F-4D97-AF65-F5344CB8AC3E}">
        <p14:creationId xmlns:p14="http://schemas.microsoft.com/office/powerpoint/2010/main" val="4167055707"/>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BC84BFF7-59A7-1E21-704E-456520F0247D}"/>
              </a:ext>
            </a:extLst>
          </p:cNvPr>
          <p:cNvSpPr txBox="1"/>
          <p:nvPr/>
        </p:nvSpPr>
        <p:spPr>
          <a:xfrm>
            <a:off x="840000" y="1151453"/>
            <a:ext cx="10512000" cy="4555093"/>
          </a:xfrm>
          <a:prstGeom prst="rect">
            <a:avLst/>
          </a:prstGeom>
          <a:noFill/>
        </p:spPr>
        <p:txBody>
          <a:bodyPr wrap="square" rtlCol="0">
            <a:spAutoFit/>
          </a:bodyPr>
          <a:lstStyle/>
          <a:p>
            <a:pPr indent="576000" algn="just">
              <a:spcAft>
                <a:spcPts val="600"/>
              </a:spcAft>
            </a:pPr>
            <a:r>
              <a:rPr lang="zh-CN" altLang="en-US" sz="2500" b="1" dirty="0">
                <a:latin typeface="+mn-ea"/>
              </a:rPr>
              <a:t>（二）中控门锁的分类</a:t>
            </a:r>
            <a:endParaRPr lang="en-US" altLang="zh-CN" sz="2500" b="1" dirty="0">
              <a:latin typeface="+mn-ea"/>
            </a:endParaRPr>
          </a:p>
          <a:p>
            <a:pPr indent="576000" algn="just">
              <a:spcAft>
                <a:spcPts val="600"/>
              </a:spcAft>
            </a:pPr>
            <a:r>
              <a:rPr lang="zh-CN" altLang="en-US" sz="2400" dirty="0">
                <a:latin typeface="+mn-ea"/>
              </a:rPr>
              <a:t>汽车电子锁的分类方法有很多，既可以按照控制部分中主要元器件的异同进行分类，也可以按照编码方式的异同进行分类。</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）按键式电子锁。按键式电子锁采用键盘或组合按钮输入开锁密码，操作方便。</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）拨盘式电子锁。拨盘式电子锁采用机械拨盘开关输入开锁密码。</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3</a:t>
            </a:r>
            <a:r>
              <a:rPr lang="zh-CN" altLang="en-US" sz="2400" dirty="0">
                <a:latin typeface="+mn-ea"/>
              </a:rPr>
              <a:t>）电子钥匙式电子锁。电子钥匙式电子锁使用电子钥匙作为开锁密码，它由元器件搭成的单元电路组成，做成小型手持单元形式，通过光、声、电或磁等多种形式与主控电路联络。</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4</a:t>
            </a:r>
            <a:r>
              <a:rPr lang="zh-CN" altLang="en-US" sz="2400" dirty="0">
                <a:latin typeface="+mn-ea"/>
              </a:rPr>
              <a:t>）生物特征式电子锁。将声音、指纹等人体生物特征作为密码输入，由计算机进行模式识别控制开锁，智能化程度相当高。</a:t>
            </a:r>
          </a:p>
        </p:txBody>
      </p:sp>
    </p:spTree>
    <p:extLst>
      <p:ext uri="{BB962C8B-B14F-4D97-AF65-F5344CB8AC3E}">
        <p14:creationId xmlns:p14="http://schemas.microsoft.com/office/powerpoint/2010/main" val="1689685239"/>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DA7C3E1A-9C42-4075-51DB-BD792561D2CD}"/>
              </a:ext>
            </a:extLst>
          </p:cNvPr>
          <p:cNvSpPr txBox="1"/>
          <p:nvPr/>
        </p:nvSpPr>
        <p:spPr>
          <a:xfrm>
            <a:off x="840000" y="414942"/>
            <a:ext cx="10512000" cy="5386090"/>
          </a:xfrm>
          <a:prstGeom prst="rect">
            <a:avLst/>
          </a:prstGeom>
          <a:noFill/>
        </p:spPr>
        <p:txBody>
          <a:bodyPr wrap="square" rtlCol="0">
            <a:spAutoFit/>
          </a:bodyPr>
          <a:lstStyle/>
          <a:p>
            <a:pPr indent="576000" algn="just">
              <a:spcAft>
                <a:spcPts val="600"/>
              </a:spcAft>
            </a:pPr>
            <a:r>
              <a:rPr lang="zh-CN" altLang="en-US" sz="2300" b="1" dirty="0">
                <a:latin typeface="+mn-ea"/>
              </a:rPr>
              <a:t>（三）中控门锁的结构</a:t>
            </a:r>
            <a:endParaRPr lang="en-US" altLang="zh-CN" sz="2300" b="1" dirty="0">
              <a:latin typeface="+mn-ea"/>
            </a:endParaRPr>
          </a:p>
          <a:p>
            <a:pPr indent="576000" algn="just">
              <a:spcAft>
                <a:spcPts val="600"/>
              </a:spcAft>
            </a:pPr>
            <a:r>
              <a:rPr lang="en-US" altLang="zh-CN" sz="2200" b="1" dirty="0">
                <a:latin typeface="+mn-ea"/>
              </a:rPr>
              <a:t>1.</a:t>
            </a:r>
            <a:r>
              <a:rPr lang="zh-CN" altLang="en-US" sz="2200" b="1" dirty="0">
                <a:latin typeface="+mn-ea"/>
              </a:rPr>
              <a:t>电子门锁结构</a:t>
            </a:r>
            <a:endParaRPr lang="en-US" altLang="zh-CN" sz="2200" b="1" dirty="0">
              <a:latin typeface="+mn-ea"/>
            </a:endParaRPr>
          </a:p>
          <a:p>
            <a:pPr indent="576000" algn="just">
              <a:spcAft>
                <a:spcPts val="600"/>
              </a:spcAft>
            </a:pPr>
            <a:r>
              <a:rPr lang="zh-CN" altLang="en-US" sz="2200" dirty="0">
                <a:latin typeface="+mn-ea"/>
              </a:rPr>
              <a:t>中央控制电动门锁主要由门锁开关、门锁执行机构和门锁控制器三部分组成。</a:t>
            </a:r>
            <a:endParaRPr lang="en-US" altLang="zh-CN" sz="2200" dirty="0">
              <a:latin typeface="+mn-ea"/>
            </a:endParaRPr>
          </a:p>
          <a:p>
            <a:pPr indent="576000" algn="just">
              <a:spcAft>
                <a:spcPts val="600"/>
              </a:spcAft>
            </a:pPr>
            <a:r>
              <a:rPr lang="zh-CN" altLang="en-US" sz="2200" dirty="0">
                <a:latin typeface="+mn-ea"/>
              </a:rPr>
              <a:t>（</a:t>
            </a:r>
            <a:r>
              <a:rPr lang="en-US" altLang="zh-CN" sz="2200" dirty="0">
                <a:latin typeface="+mn-ea"/>
              </a:rPr>
              <a:t>1</a:t>
            </a:r>
            <a:r>
              <a:rPr lang="zh-CN" altLang="en-US" sz="2200" dirty="0">
                <a:latin typeface="+mn-ea"/>
              </a:rPr>
              <a:t>）门锁开关。门锁开关是指中央门锁开关，其对中央控制电动门锁系统集中控制，开、关全部或单个车门。</a:t>
            </a:r>
            <a:endParaRPr lang="en-US" altLang="zh-CN" sz="2200" dirty="0">
              <a:latin typeface="+mn-ea"/>
            </a:endParaRPr>
          </a:p>
          <a:p>
            <a:pPr indent="576000" algn="just">
              <a:spcAft>
                <a:spcPts val="600"/>
              </a:spcAft>
            </a:pPr>
            <a:r>
              <a:rPr lang="zh-CN" altLang="en-US" sz="2200" dirty="0">
                <a:latin typeface="+mn-ea"/>
              </a:rPr>
              <a:t>（</a:t>
            </a:r>
            <a:r>
              <a:rPr lang="en-US" altLang="zh-CN" sz="2200" dirty="0">
                <a:latin typeface="+mn-ea"/>
              </a:rPr>
              <a:t>2</a:t>
            </a:r>
            <a:r>
              <a:rPr lang="zh-CN" altLang="en-US" sz="2200" dirty="0">
                <a:latin typeface="+mn-ea"/>
              </a:rPr>
              <a:t>）门锁执行机构。门锁执行机构是在门锁控制电路的控制及驱动下，执行门锁锁定和开启任务。</a:t>
            </a:r>
            <a:endParaRPr lang="en-US" altLang="zh-CN" sz="2200" dirty="0">
              <a:latin typeface="+mn-ea"/>
            </a:endParaRPr>
          </a:p>
          <a:p>
            <a:pPr indent="576000" algn="just">
              <a:spcAft>
                <a:spcPts val="600"/>
              </a:spcAft>
            </a:pPr>
            <a:r>
              <a:rPr lang="en-US" altLang="zh-CN" sz="2200" dirty="0">
                <a:latin typeface="+mn-ea"/>
              </a:rPr>
              <a:t>1</a:t>
            </a:r>
            <a:r>
              <a:rPr lang="zh-CN" altLang="en-US" sz="2200" dirty="0">
                <a:latin typeface="+mn-ea"/>
              </a:rPr>
              <a:t>）电磁式门锁执行机构。电磁式门锁执行机构的优点是结构简单、内部摩擦力小、动作敏捷、操作方便</a:t>
            </a:r>
            <a:r>
              <a:rPr lang="en-US" altLang="zh-CN" sz="2200" dirty="0">
                <a:latin typeface="+mn-ea"/>
              </a:rPr>
              <a:t>;</a:t>
            </a:r>
            <a:r>
              <a:rPr lang="zh-CN" altLang="en-US" sz="2200" dirty="0">
                <a:latin typeface="+mn-ea"/>
              </a:rPr>
              <a:t>缺点是耗电量大、铁芯质量重且衔铁移动时有冲击声。</a:t>
            </a:r>
            <a:endParaRPr lang="en-US" altLang="zh-CN" sz="2200" dirty="0">
              <a:latin typeface="+mn-ea"/>
            </a:endParaRPr>
          </a:p>
          <a:p>
            <a:pPr indent="576000" algn="just">
              <a:spcAft>
                <a:spcPts val="600"/>
              </a:spcAft>
            </a:pPr>
            <a:r>
              <a:rPr lang="en-US" altLang="zh-CN" sz="2200" dirty="0">
                <a:latin typeface="+mn-ea"/>
              </a:rPr>
              <a:t>2</a:t>
            </a:r>
            <a:r>
              <a:rPr lang="zh-CN" altLang="en-US" sz="2200" dirty="0">
                <a:latin typeface="+mn-ea"/>
              </a:rPr>
              <a:t>）电动机式门锁执行机构。电动机式门锁执行机构由微型可逆直流电动机、齿轮齿条传动机构等组成。当电动机通电正转时，带动齿条连杆左移锁门；当电动机通电反转时，带动齿条连杆右移开锁（图</a:t>
            </a:r>
            <a:r>
              <a:rPr lang="en-US" altLang="zh-CN" sz="2200" dirty="0">
                <a:latin typeface="+mn-ea"/>
              </a:rPr>
              <a:t>3-5-1</a:t>
            </a:r>
            <a:r>
              <a:rPr lang="zh-CN" altLang="en-US" sz="2200" dirty="0">
                <a:latin typeface="+mn-ea"/>
              </a:rPr>
              <a:t>）（书</a:t>
            </a:r>
            <a:r>
              <a:rPr lang="en-US" altLang="zh-CN" sz="2200" dirty="0">
                <a:latin typeface="+mn-ea"/>
              </a:rPr>
              <a:t>P181</a:t>
            </a:r>
            <a:r>
              <a:rPr lang="zh-CN" altLang="en-US" sz="2200" dirty="0">
                <a:latin typeface="+mn-ea"/>
              </a:rPr>
              <a:t>）。</a:t>
            </a:r>
            <a:endParaRPr lang="en-US" altLang="zh-CN" sz="2200" dirty="0">
              <a:latin typeface="+mn-ea"/>
            </a:endParaRPr>
          </a:p>
          <a:p>
            <a:pPr indent="576000" algn="just">
              <a:spcAft>
                <a:spcPts val="600"/>
              </a:spcAft>
            </a:pPr>
            <a:r>
              <a:rPr lang="zh-CN" altLang="en-US" sz="2200" dirty="0">
                <a:latin typeface="+mn-ea"/>
              </a:rPr>
              <a:t>（</a:t>
            </a:r>
            <a:r>
              <a:rPr lang="en-US" altLang="zh-CN" sz="2200" dirty="0">
                <a:latin typeface="+mn-ea"/>
              </a:rPr>
              <a:t>3</a:t>
            </a:r>
            <a:r>
              <a:rPr lang="zh-CN" altLang="en-US" sz="2200" dirty="0">
                <a:latin typeface="+mn-ea"/>
              </a:rPr>
              <a:t>）门锁控制器。门锁控制器是控制部分的主要部件。其包括编码器、输入器、存储器、鉴别器、驱动级、抗干扰电路、显示装置、保险装置和电源等部分。</a:t>
            </a:r>
          </a:p>
        </p:txBody>
      </p:sp>
    </p:spTree>
    <p:extLst>
      <p:ext uri="{BB962C8B-B14F-4D97-AF65-F5344CB8AC3E}">
        <p14:creationId xmlns:p14="http://schemas.microsoft.com/office/powerpoint/2010/main" val="2344304026"/>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DE4D55B0-3B23-797B-3787-8D198D615193}"/>
              </a:ext>
            </a:extLst>
          </p:cNvPr>
          <p:cNvSpPr txBox="1"/>
          <p:nvPr/>
        </p:nvSpPr>
        <p:spPr>
          <a:xfrm>
            <a:off x="840000" y="496110"/>
            <a:ext cx="10512000" cy="3200876"/>
          </a:xfrm>
          <a:prstGeom prst="rect">
            <a:avLst/>
          </a:prstGeom>
          <a:noFill/>
        </p:spPr>
        <p:txBody>
          <a:bodyPr wrap="square" rtlCol="0">
            <a:spAutoFit/>
          </a:bodyPr>
          <a:lstStyle/>
          <a:p>
            <a:pPr indent="576000" algn="just">
              <a:spcAft>
                <a:spcPts val="600"/>
              </a:spcAft>
            </a:pPr>
            <a:r>
              <a:rPr lang="en-US" altLang="zh-CN" sz="2400" b="1" dirty="0">
                <a:latin typeface="+mn-ea"/>
              </a:rPr>
              <a:t>2.</a:t>
            </a:r>
            <a:r>
              <a:rPr lang="zh-CN" altLang="en-US" sz="2400" b="1" dirty="0">
                <a:latin typeface="+mn-ea"/>
              </a:rPr>
              <a:t>遥控门锁结构</a:t>
            </a:r>
            <a:endParaRPr lang="en-US" altLang="zh-CN" sz="2400" b="1" dirty="0">
              <a:latin typeface="+mn-ea"/>
            </a:endParaRPr>
          </a:p>
          <a:p>
            <a:pPr indent="576000" algn="just">
              <a:spcAft>
                <a:spcPts val="600"/>
              </a:spcAft>
            </a:pPr>
            <a:r>
              <a:rPr lang="zh-CN" altLang="en-US" sz="2400" dirty="0">
                <a:latin typeface="+mn-ea"/>
              </a:rPr>
              <a:t>遥控门锁系统的作用是不使用钥匙，利用遥控器在一定距离内完成车门的打开及锁定。遥控门锁系统不但能控制驾驶员一侧车门，还可控制其他车门和后备厢。遥控门锁系统由发射器、接收器、门锁遥控控制组件、门锁控制组件及执行器等组成。无线遥控门锁系统零部件位置如图</a:t>
            </a:r>
            <a:r>
              <a:rPr lang="en-US" altLang="zh-CN" sz="2400" dirty="0">
                <a:latin typeface="+mn-ea"/>
              </a:rPr>
              <a:t>3-5-2</a:t>
            </a:r>
            <a:r>
              <a:rPr lang="zh-CN" altLang="en-US" sz="2400" dirty="0">
                <a:latin typeface="+mn-ea"/>
              </a:rPr>
              <a:t>所示。</a:t>
            </a:r>
            <a:endParaRPr lang="en-US" altLang="zh-CN" sz="2400" dirty="0">
              <a:latin typeface="+mn-ea"/>
            </a:endParaRPr>
          </a:p>
          <a:p>
            <a:pPr indent="576000" algn="just">
              <a:spcAft>
                <a:spcPts val="600"/>
              </a:spcAft>
            </a:pPr>
            <a:r>
              <a:rPr lang="zh-CN" altLang="en-US" sz="2400" dirty="0">
                <a:latin typeface="+mn-ea"/>
              </a:rPr>
              <a:t>发射器（图</a:t>
            </a:r>
            <a:r>
              <a:rPr lang="en-US" altLang="zh-CN" sz="2400" dirty="0">
                <a:latin typeface="+mn-ea"/>
              </a:rPr>
              <a:t>3-5-3</a:t>
            </a:r>
            <a:r>
              <a:rPr lang="zh-CN" altLang="en-US" sz="2400" dirty="0">
                <a:latin typeface="+mn-ea"/>
              </a:rPr>
              <a:t>）也称遥控器，作用是利用发射开关发射规定代码的无线遥控信号，控制驾驶员一侧车门、其他车门、后备厢等的开启和锁闭，而且具有寻车功能。</a:t>
            </a:r>
          </a:p>
        </p:txBody>
      </p:sp>
      <p:pic>
        <p:nvPicPr>
          <p:cNvPr id="5" name="图片 4">
            <a:extLst>
              <a:ext uri="{FF2B5EF4-FFF2-40B4-BE49-F238E27FC236}">
                <a16:creationId xmlns:a16="http://schemas.microsoft.com/office/drawing/2014/main" id="{68BAEE5C-4173-5EDF-4F03-C17073AE086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03193" y="3696986"/>
            <a:ext cx="5146730" cy="3108204"/>
          </a:xfrm>
          <a:prstGeom prst="rect">
            <a:avLst/>
          </a:prstGeom>
        </p:spPr>
      </p:pic>
      <p:pic>
        <p:nvPicPr>
          <p:cNvPr id="7" name="图片 6">
            <a:extLst>
              <a:ext uri="{FF2B5EF4-FFF2-40B4-BE49-F238E27FC236}">
                <a16:creationId xmlns:a16="http://schemas.microsoft.com/office/drawing/2014/main" id="{F0E05733-7AA7-5D86-A67C-B0623CD413F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45950" y="3974897"/>
            <a:ext cx="3942857" cy="2552381"/>
          </a:xfrm>
          <a:prstGeom prst="rect">
            <a:avLst/>
          </a:prstGeom>
        </p:spPr>
      </p:pic>
    </p:spTree>
    <p:extLst>
      <p:ext uri="{BB962C8B-B14F-4D97-AF65-F5344CB8AC3E}">
        <p14:creationId xmlns:p14="http://schemas.microsoft.com/office/powerpoint/2010/main" val="3030013077"/>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5E837F8-40E1-11E0-04B0-2745FCAF966D}"/>
              </a:ext>
            </a:extLst>
          </p:cNvPr>
          <p:cNvSpPr txBox="1"/>
          <p:nvPr/>
        </p:nvSpPr>
        <p:spPr>
          <a:xfrm>
            <a:off x="840000" y="573932"/>
            <a:ext cx="10512000" cy="3293209"/>
          </a:xfrm>
          <a:prstGeom prst="rect">
            <a:avLst/>
          </a:prstGeom>
          <a:noFill/>
        </p:spPr>
        <p:txBody>
          <a:bodyPr wrap="square" rtlCol="0">
            <a:spAutoFit/>
          </a:bodyPr>
          <a:lstStyle/>
          <a:p>
            <a:pPr indent="576000" algn="just">
              <a:spcAft>
                <a:spcPts val="600"/>
              </a:spcAft>
            </a:pPr>
            <a:r>
              <a:rPr lang="zh-CN" altLang="en-US" sz="2500" b="1" dirty="0">
                <a:latin typeface="+mn-ea"/>
              </a:rPr>
              <a:t>（四）中控门锁工作原理</a:t>
            </a:r>
            <a:endParaRPr lang="en-US" altLang="zh-CN" sz="2500" b="1" dirty="0">
              <a:latin typeface="+mn-ea"/>
            </a:endParaRPr>
          </a:p>
          <a:p>
            <a:pPr indent="576000" algn="just">
              <a:spcAft>
                <a:spcPts val="600"/>
              </a:spcAft>
            </a:pPr>
            <a:r>
              <a:rPr lang="en-US" altLang="zh-CN" sz="2400" b="1" dirty="0">
                <a:latin typeface="+mn-ea"/>
              </a:rPr>
              <a:t>1.</a:t>
            </a:r>
            <a:r>
              <a:rPr lang="zh-CN" altLang="en-US" sz="2400" b="1" dirty="0">
                <a:latin typeface="+mn-ea"/>
              </a:rPr>
              <a:t>电控门锁工作原理</a:t>
            </a:r>
            <a:endParaRPr lang="en-US" altLang="zh-CN" sz="2400" b="1" dirty="0">
              <a:latin typeface="+mn-ea"/>
            </a:endParaRPr>
          </a:p>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）电控门锁。电控门锁的作用是通过电磁铁机构或电动机式门锁执行机构来打开及锁定车门锁，由门锁执行机构及联动机构、门锁控制开关、门锁控制继电器等主要部分组成。</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）门锁操纵。在车门开启和闭锁的操纵机构中，通常采用动力车门锁定装置。在门锁总成中，由锁止杆控制转动，决定门锁开</a:t>
            </a:r>
            <a:r>
              <a:rPr lang="en-US" altLang="zh-CN" sz="2400" dirty="0">
                <a:latin typeface="+mn-ea"/>
              </a:rPr>
              <a:t>/</a:t>
            </a:r>
            <a:r>
              <a:rPr lang="zh-CN" altLang="en-US" sz="2400" dirty="0">
                <a:latin typeface="+mn-ea"/>
              </a:rPr>
              <a:t>闭状态（图</a:t>
            </a:r>
            <a:r>
              <a:rPr lang="en-US" altLang="zh-CN" sz="2400" dirty="0">
                <a:latin typeface="+mn-ea"/>
              </a:rPr>
              <a:t>3-5-4</a:t>
            </a:r>
            <a:r>
              <a:rPr lang="zh-CN" altLang="en-US" sz="2400" dirty="0">
                <a:latin typeface="+mn-ea"/>
              </a:rPr>
              <a:t>）。</a:t>
            </a:r>
          </a:p>
        </p:txBody>
      </p:sp>
      <p:pic>
        <p:nvPicPr>
          <p:cNvPr id="5" name="图片 4">
            <a:extLst>
              <a:ext uri="{FF2B5EF4-FFF2-40B4-BE49-F238E27FC236}">
                <a16:creationId xmlns:a16="http://schemas.microsoft.com/office/drawing/2014/main" id="{28F2BDFC-F9D4-BD98-F3D3-F4F97CC91A8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21918" y="3520977"/>
            <a:ext cx="6348163" cy="3105821"/>
          </a:xfrm>
          <a:prstGeom prst="rect">
            <a:avLst/>
          </a:prstGeom>
        </p:spPr>
      </p:pic>
    </p:spTree>
    <p:extLst>
      <p:ext uri="{BB962C8B-B14F-4D97-AF65-F5344CB8AC3E}">
        <p14:creationId xmlns:p14="http://schemas.microsoft.com/office/powerpoint/2010/main" val="3360545653"/>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2C1E0F7C-065B-7E86-A93B-EFC2E1580AF6}"/>
              </a:ext>
            </a:extLst>
          </p:cNvPr>
          <p:cNvSpPr txBox="1"/>
          <p:nvPr/>
        </p:nvSpPr>
        <p:spPr>
          <a:xfrm>
            <a:off x="840000" y="2051700"/>
            <a:ext cx="10512000" cy="2754600"/>
          </a:xfrm>
          <a:prstGeom prst="rect">
            <a:avLst/>
          </a:prstGeom>
          <a:noFill/>
        </p:spPr>
        <p:txBody>
          <a:bodyPr wrap="square" rtlCol="0">
            <a:spAutoFit/>
          </a:bodyPr>
          <a:lstStyle/>
          <a:p>
            <a:pPr indent="576000" algn="just">
              <a:spcAft>
                <a:spcPts val="600"/>
              </a:spcAft>
            </a:pPr>
            <a:r>
              <a:rPr lang="en-US" altLang="zh-CN" sz="2400" b="1" dirty="0">
                <a:latin typeface="+mn-ea"/>
              </a:rPr>
              <a:t>2.</a:t>
            </a:r>
            <a:r>
              <a:rPr lang="zh-CN" altLang="en-US" sz="2400" b="1" dirty="0">
                <a:latin typeface="+mn-ea"/>
              </a:rPr>
              <a:t>遥控门锁工作原理</a:t>
            </a:r>
            <a:endParaRPr lang="en-US" altLang="zh-CN" sz="2400" b="1" dirty="0">
              <a:latin typeface="+mn-ea"/>
            </a:endParaRPr>
          </a:p>
          <a:p>
            <a:pPr indent="576000" algn="just">
              <a:spcAft>
                <a:spcPts val="600"/>
              </a:spcAft>
            </a:pPr>
            <a:r>
              <a:rPr lang="zh-CN" altLang="en-US" sz="2400" dirty="0">
                <a:latin typeface="+mn-ea"/>
              </a:rPr>
              <a:t>从发射器发出的红外线信号或电磁波信号，被接收并输送到门锁遥控组件中。门锁遥控组件对接收器接收到的信号进行比较、判别</a:t>
            </a:r>
            <a:r>
              <a:rPr lang="en-US" altLang="zh-CN" sz="2400" dirty="0">
                <a:latin typeface="+mn-ea"/>
              </a:rPr>
              <a:t>,</a:t>
            </a:r>
            <a:r>
              <a:rPr lang="zh-CN" altLang="en-US" sz="2400" dirty="0">
                <a:latin typeface="+mn-ea"/>
              </a:rPr>
              <a:t>若为正确代码，则通过其内部的输出电路将开门或锁门信号交替输入到自动车门锁控制组件中，通过门锁电动机或电磁铁来完成车门的打开或锁止动作。若连续输入被门锁遥控组件判别为不正确的代码，门锁遥控组件会通过其内部的限时锁定电路在一定时间内停止输入。</a:t>
            </a:r>
          </a:p>
        </p:txBody>
      </p:sp>
    </p:spTree>
    <p:extLst>
      <p:ext uri="{BB962C8B-B14F-4D97-AF65-F5344CB8AC3E}">
        <p14:creationId xmlns:p14="http://schemas.microsoft.com/office/powerpoint/2010/main" val="3876195879"/>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69D50FD2-61BE-CC62-68FF-78223CB2C142}"/>
              </a:ext>
            </a:extLst>
          </p:cNvPr>
          <p:cNvSpPr txBox="1"/>
          <p:nvPr/>
        </p:nvSpPr>
        <p:spPr>
          <a:xfrm>
            <a:off x="840000" y="1590035"/>
            <a:ext cx="10512000" cy="3677930"/>
          </a:xfrm>
          <a:prstGeom prst="rect">
            <a:avLst/>
          </a:prstGeom>
          <a:noFill/>
        </p:spPr>
        <p:txBody>
          <a:bodyPr wrap="square" rtlCol="0">
            <a:spAutoFit/>
          </a:bodyPr>
          <a:lstStyle/>
          <a:p>
            <a:pPr indent="576000" algn="just">
              <a:spcAft>
                <a:spcPts val="600"/>
              </a:spcAft>
            </a:pPr>
            <a:r>
              <a:rPr lang="zh-CN" altLang="en-US" sz="2600" b="1" dirty="0">
                <a:latin typeface="+mn-ea"/>
              </a:rPr>
              <a:t>二、汽车防盗系统</a:t>
            </a:r>
            <a:endParaRPr lang="en-US" altLang="zh-CN" sz="2600" b="1" dirty="0">
              <a:latin typeface="+mn-ea"/>
            </a:endParaRPr>
          </a:p>
          <a:p>
            <a:pPr indent="576000" algn="just">
              <a:spcAft>
                <a:spcPts val="600"/>
              </a:spcAft>
            </a:pPr>
            <a:r>
              <a:rPr lang="zh-CN" altLang="en-US" sz="2400" dirty="0">
                <a:latin typeface="+mn-ea"/>
              </a:rPr>
              <a:t>随着科学技术的进步，为应对不断升级的盗车手段，人们研制出一代又一代各种方式、不同结构的防盗器。不同时期的防盗器具有不同的结构及功能。常用的防盗装置由转向锁、燃油切断装置、蓄电池接线柱断路装置、点火系统关断装置、各种电子报警器、各种外用机械防盗锁及电子控制防盗系统等组成。汽车防盗器按其结构可分为机械式、电子式、网络式三大类。</a:t>
            </a:r>
            <a:endParaRPr lang="en-US" altLang="zh-CN" sz="2400" dirty="0">
              <a:latin typeface="+mn-ea"/>
            </a:endParaRPr>
          </a:p>
          <a:p>
            <a:pPr indent="576000" algn="just">
              <a:spcAft>
                <a:spcPts val="600"/>
              </a:spcAft>
            </a:pPr>
            <a:r>
              <a:rPr lang="en-US" altLang="zh-CN" sz="2400" b="1" dirty="0">
                <a:latin typeface="+mn-ea"/>
              </a:rPr>
              <a:t>1.</a:t>
            </a:r>
            <a:r>
              <a:rPr lang="zh-CN" altLang="en-US" sz="2400" b="1" dirty="0">
                <a:latin typeface="+mn-ea"/>
              </a:rPr>
              <a:t>机械式防盗器</a:t>
            </a:r>
            <a:endParaRPr lang="en-US" altLang="zh-CN" sz="2400" b="1" dirty="0">
              <a:latin typeface="+mn-ea"/>
            </a:endParaRPr>
          </a:p>
          <a:p>
            <a:pPr indent="576000" algn="just">
              <a:spcAft>
                <a:spcPts val="600"/>
              </a:spcAft>
            </a:pPr>
            <a:r>
              <a:rPr lang="zh-CN" altLang="en-US" sz="2400" dirty="0">
                <a:latin typeface="+mn-ea"/>
              </a:rPr>
              <a:t>机械式防盗器主要是靠锁定离合、制动、节气门或转向盘、变速杆来达到防盗的目的，它只防盗不报警。</a:t>
            </a:r>
          </a:p>
        </p:txBody>
      </p:sp>
    </p:spTree>
    <p:extLst>
      <p:ext uri="{BB962C8B-B14F-4D97-AF65-F5344CB8AC3E}">
        <p14:creationId xmlns:p14="http://schemas.microsoft.com/office/powerpoint/2010/main" val="10015631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fade">
                                      <p:cBhvr>
                                        <p:cTn id="10"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1F3C4E80-8AFE-BA31-B044-1330E9FADA6E}"/>
              </a:ext>
            </a:extLst>
          </p:cNvPr>
          <p:cNvSpPr txBox="1"/>
          <p:nvPr/>
        </p:nvSpPr>
        <p:spPr>
          <a:xfrm>
            <a:off x="840000" y="712872"/>
            <a:ext cx="10512000" cy="5432256"/>
          </a:xfrm>
          <a:prstGeom prst="rect">
            <a:avLst/>
          </a:prstGeom>
          <a:noFill/>
        </p:spPr>
        <p:txBody>
          <a:bodyPr wrap="square" rtlCol="0">
            <a:spAutoFit/>
          </a:bodyPr>
          <a:lstStyle/>
          <a:p>
            <a:pPr indent="576000" algn="just">
              <a:spcAft>
                <a:spcPts val="600"/>
              </a:spcAft>
            </a:pPr>
            <a:r>
              <a:rPr lang="en-US" altLang="zh-CN" sz="2400" b="1" dirty="0">
                <a:latin typeface="+mn-ea"/>
              </a:rPr>
              <a:t>2.</a:t>
            </a:r>
            <a:r>
              <a:rPr lang="zh-CN" altLang="en-US" sz="2400" b="1" dirty="0">
                <a:latin typeface="+mn-ea"/>
              </a:rPr>
              <a:t>电子式防盗器</a:t>
            </a:r>
            <a:endParaRPr lang="en-US" altLang="zh-CN" sz="2400" b="1" dirty="0">
              <a:latin typeface="+mn-ea"/>
            </a:endParaRPr>
          </a:p>
          <a:p>
            <a:pPr indent="576000" algn="just">
              <a:spcAft>
                <a:spcPts val="600"/>
              </a:spcAft>
            </a:pPr>
            <a:r>
              <a:rPr lang="zh-CN" altLang="en-US" sz="2400" dirty="0">
                <a:latin typeface="+mn-ea"/>
              </a:rPr>
              <a:t>电子式防盗器（也称微机汽车防盗器）主要是靠锁定点火或起动来达到防盗的目的，同时具有防盗和声音报警功能。电子式防盗器是目前使用最广泛的类型，包括插片式、按键式和遥控式等。其有以下四种功能。</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）服务功能。</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）警惕提示功能。</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3</a:t>
            </a:r>
            <a:r>
              <a:rPr lang="zh-CN" altLang="en-US" sz="2400" dirty="0">
                <a:latin typeface="+mn-ea"/>
              </a:rPr>
              <a:t>）报警提示功能。</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4</a:t>
            </a:r>
            <a:r>
              <a:rPr lang="zh-CN" altLang="en-US" sz="2400" dirty="0">
                <a:latin typeface="+mn-ea"/>
              </a:rPr>
              <a:t>）防盗功能。</a:t>
            </a:r>
            <a:endParaRPr lang="en-US" altLang="zh-CN" sz="2400" dirty="0">
              <a:latin typeface="+mn-ea"/>
            </a:endParaRPr>
          </a:p>
          <a:p>
            <a:pPr indent="576000" algn="just">
              <a:spcAft>
                <a:spcPts val="600"/>
              </a:spcAft>
            </a:pPr>
            <a:r>
              <a:rPr lang="en-US" altLang="zh-CN" sz="2400" b="1" dirty="0">
                <a:latin typeface="+mn-ea"/>
              </a:rPr>
              <a:t>3.</a:t>
            </a:r>
            <a:r>
              <a:rPr lang="zh-CN" altLang="en-US" sz="2400" b="1" dirty="0">
                <a:latin typeface="+mn-ea"/>
              </a:rPr>
              <a:t>网络式防盗系统</a:t>
            </a:r>
            <a:endParaRPr lang="en-US" altLang="zh-CN" sz="2400" b="1" dirty="0">
              <a:latin typeface="+mn-ea"/>
            </a:endParaRPr>
          </a:p>
          <a:p>
            <a:pPr indent="576000" algn="just">
              <a:spcAft>
                <a:spcPts val="600"/>
              </a:spcAft>
            </a:pPr>
            <a:r>
              <a:rPr lang="zh-CN" altLang="en-US" sz="2400" dirty="0">
                <a:latin typeface="+mn-ea"/>
              </a:rPr>
              <a:t>网络式防盗系统可分为卫星定位跟踪系统和利用车载台通过中央控制中心定位监控系统。</a:t>
            </a:r>
            <a:r>
              <a:rPr lang="en-US" altLang="zh-CN" sz="2400" dirty="0">
                <a:latin typeface="+mn-ea"/>
              </a:rPr>
              <a:t>GPS</a:t>
            </a:r>
            <a:r>
              <a:rPr lang="zh-CN" altLang="en-US" sz="2400" dirty="0">
                <a:latin typeface="+mn-ea"/>
              </a:rPr>
              <a:t>卫星定位汽车防盗系统主要靠锁定点火或起动来达到防盗的目的，同时还可通过</a:t>
            </a:r>
            <a:r>
              <a:rPr lang="en-US" altLang="zh-CN" sz="2400" dirty="0">
                <a:latin typeface="+mn-ea"/>
              </a:rPr>
              <a:t>GPS</a:t>
            </a:r>
            <a:r>
              <a:rPr lang="zh-CN" altLang="en-US" sz="2400" dirty="0">
                <a:latin typeface="+mn-ea"/>
              </a:rPr>
              <a:t>卫星定位系统（或其他网络系统）将报警信息和报警车辆所在位置无声地传送到报警中心。</a:t>
            </a:r>
          </a:p>
        </p:txBody>
      </p:sp>
    </p:spTree>
    <p:extLst>
      <p:ext uri="{BB962C8B-B14F-4D97-AF65-F5344CB8AC3E}">
        <p14:creationId xmlns:p14="http://schemas.microsoft.com/office/powerpoint/2010/main" val="12764258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500"/>
                                        <p:tgtEl>
                                          <p:spTgt spid="3">
                                            <p:txEl>
                                              <p:pRg st="4" end="4"/>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fade">
                                      <p:cBhvr>
                                        <p:cTn id="22" dur="500"/>
                                        <p:tgtEl>
                                          <p:spTgt spid="3">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fade">
                                      <p:cBhvr>
                                        <p:cTn id="27" dur="500"/>
                                        <p:tgtEl>
                                          <p:spTgt spid="3">
                                            <p:txEl>
                                              <p:pRg st="6" end="6"/>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3">
                                            <p:txEl>
                                              <p:pRg st="7" end="7"/>
                                            </p:txEl>
                                          </p:spTgt>
                                        </p:tgtEl>
                                        <p:attrNameLst>
                                          <p:attrName>style.visibility</p:attrName>
                                        </p:attrNameLst>
                                      </p:cBhvr>
                                      <p:to>
                                        <p:strVal val="visible"/>
                                      </p:to>
                                    </p:set>
                                    <p:animEffect transition="in" filter="fade">
                                      <p:cBhvr>
                                        <p:cTn id="30"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39D630-8E56-BABB-1320-F3ACBF9FD0B5}"/>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25443004-BC2D-9F4F-DCED-B393385A9A10}"/>
              </a:ext>
            </a:extLst>
          </p:cNvPr>
          <p:cNvSpPr txBox="1"/>
          <p:nvPr/>
        </p:nvSpPr>
        <p:spPr>
          <a:xfrm>
            <a:off x="840000" y="1507681"/>
            <a:ext cx="10512000" cy="584775"/>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zh-CN" altLang="en-US" sz="3200" b="1" dirty="0"/>
              <a:t>学习研讨</a:t>
            </a:r>
          </a:p>
        </p:txBody>
      </p:sp>
      <p:pic>
        <p:nvPicPr>
          <p:cNvPr id="4" name="图片 3">
            <a:extLst>
              <a:ext uri="{FF2B5EF4-FFF2-40B4-BE49-F238E27FC236}">
                <a16:creationId xmlns:a16="http://schemas.microsoft.com/office/drawing/2014/main" id="{CAEC0F32-DC3F-3354-B1B8-146E0F5501F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0000" y="2107047"/>
            <a:ext cx="10512000" cy="2911979"/>
          </a:xfrm>
          <a:prstGeom prst="rect">
            <a:avLst/>
          </a:prstGeom>
        </p:spPr>
      </p:pic>
    </p:spTree>
    <p:extLst>
      <p:ext uri="{BB962C8B-B14F-4D97-AF65-F5344CB8AC3E}">
        <p14:creationId xmlns:p14="http://schemas.microsoft.com/office/powerpoint/2010/main" val="40332721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CC47DD17-7D49-2D67-B286-4CB226B7B988}"/>
              </a:ext>
            </a:extLst>
          </p:cNvPr>
          <p:cNvSpPr txBox="1"/>
          <p:nvPr/>
        </p:nvSpPr>
        <p:spPr>
          <a:xfrm>
            <a:off x="840000" y="680936"/>
            <a:ext cx="10512000" cy="2831544"/>
          </a:xfrm>
          <a:prstGeom prst="rect">
            <a:avLst/>
          </a:prstGeom>
          <a:noFill/>
        </p:spPr>
        <p:txBody>
          <a:bodyPr wrap="square" rtlCol="0">
            <a:spAutoFit/>
          </a:bodyPr>
          <a:lstStyle/>
          <a:p>
            <a:pPr indent="576000" algn="just">
              <a:spcAft>
                <a:spcPts val="600"/>
              </a:spcAft>
            </a:pPr>
            <a:r>
              <a:rPr lang="en-US" altLang="zh-CN" sz="2400" b="1" dirty="0">
                <a:latin typeface="+mn-ea"/>
              </a:rPr>
              <a:t>2.</a:t>
            </a:r>
            <a:r>
              <a:rPr lang="zh-CN" altLang="en-US" sz="2400" b="1" dirty="0">
                <a:latin typeface="+mn-ea"/>
              </a:rPr>
              <a:t>隔板</a:t>
            </a:r>
            <a:endParaRPr lang="en-US" altLang="zh-CN" sz="2400" b="1" dirty="0">
              <a:latin typeface="+mn-ea"/>
            </a:endParaRPr>
          </a:p>
          <a:p>
            <a:pPr indent="576000" algn="just">
              <a:spcAft>
                <a:spcPts val="600"/>
              </a:spcAft>
            </a:pPr>
            <a:r>
              <a:rPr lang="zh-CN" altLang="en-US" sz="2400" dirty="0">
                <a:latin typeface="+mn-ea"/>
              </a:rPr>
              <a:t>隔板是蓄电池的重要组成部分，不属于活性物质，其本身材料为电子绝缘体，而其多孔性结构使其具有离子导电性（图</a:t>
            </a:r>
            <a:r>
              <a:rPr lang="en-US" altLang="zh-CN" sz="2400" dirty="0">
                <a:latin typeface="+mn-ea"/>
              </a:rPr>
              <a:t>3-1-6</a:t>
            </a:r>
            <a:r>
              <a:rPr lang="zh-CN" altLang="en-US" sz="2400" dirty="0">
                <a:latin typeface="+mn-ea"/>
              </a:rPr>
              <a:t>）。隔板的主要作用是防止正、负极短路，它的弹性可延缓正极活性物质的脱落，为了不增加电池内阻，隔板应是多孔质的，允许电解液自由扩散和离子迁移，并具有比较小的电阻。另外，隔板耐酸腐蚀，耐氧化，而且不析出对极板有害的物质。</a:t>
            </a:r>
            <a:endParaRPr lang="en-US" altLang="zh-CN" sz="2400" dirty="0">
              <a:latin typeface="+mn-ea"/>
            </a:endParaRPr>
          </a:p>
          <a:p>
            <a:pPr indent="576000" algn="just">
              <a:spcAft>
                <a:spcPts val="600"/>
              </a:spcAft>
            </a:pPr>
            <a:r>
              <a:rPr lang="zh-CN" altLang="en-US" sz="2400" dirty="0"/>
              <a:t>目前使用的隔板材质有</a:t>
            </a:r>
            <a:r>
              <a:rPr lang="en-US" altLang="zh-CN" sz="2400" dirty="0"/>
              <a:t>PVC</a:t>
            </a:r>
            <a:r>
              <a:rPr lang="zh-CN" altLang="en-US" sz="2400" dirty="0"/>
              <a:t>、</a:t>
            </a:r>
            <a:r>
              <a:rPr lang="en-US" altLang="zh-CN" sz="2400" dirty="0"/>
              <a:t>PE</a:t>
            </a:r>
            <a:r>
              <a:rPr lang="zh-CN" altLang="en-US" sz="2400" dirty="0"/>
              <a:t>、</a:t>
            </a:r>
            <a:r>
              <a:rPr lang="en-US" altLang="zh-CN" sz="2400" dirty="0"/>
              <a:t>PP</a:t>
            </a:r>
            <a:r>
              <a:rPr lang="zh-CN" altLang="en-US" sz="2400" dirty="0"/>
              <a:t>等。</a:t>
            </a:r>
            <a:endParaRPr lang="zh-CN" altLang="en-US" sz="2400" dirty="0">
              <a:latin typeface="+mn-ea"/>
            </a:endParaRPr>
          </a:p>
        </p:txBody>
      </p:sp>
      <p:pic>
        <p:nvPicPr>
          <p:cNvPr id="5" name="图片 4">
            <a:extLst>
              <a:ext uri="{FF2B5EF4-FFF2-40B4-BE49-F238E27FC236}">
                <a16:creationId xmlns:a16="http://schemas.microsoft.com/office/drawing/2014/main" id="{AE22A74C-1639-7FD2-2A05-322EE226D5D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24571" y="3429795"/>
            <a:ext cx="4142857" cy="3247619"/>
          </a:xfrm>
          <a:prstGeom prst="rect">
            <a:avLst/>
          </a:prstGeom>
        </p:spPr>
      </p:pic>
    </p:spTree>
    <p:extLst>
      <p:ext uri="{BB962C8B-B14F-4D97-AF65-F5344CB8AC3E}">
        <p14:creationId xmlns:p14="http://schemas.microsoft.com/office/powerpoint/2010/main" val="2545733215"/>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7C7F8A-49A7-3E80-43F0-A7AFB6A788F5}"/>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5CBC2D3A-013A-B723-83C6-AFADE669123E}"/>
              </a:ext>
            </a:extLst>
          </p:cNvPr>
          <p:cNvSpPr txBox="1"/>
          <p:nvPr/>
        </p:nvSpPr>
        <p:spPr>
          <a:xfrm>
            <a:off x="840000" y="515566"/>
            <a:ext cx="10512000" cy="584775"/>
          </a:xfrm>
          <a:prstGeom prst="rect">
            <a:avLst/>
          </a:prstGeom>
          <a:noFill/>
        </p:spPr>
        <p:txBody>
          <a:bodyPr wrap="square" rtlCol="0">
            <a:spAutoFit/>
          </a:bodyPr>
          <a:lstStyle/>
          <a:p>
            <a:pPr marL="285750" indent="-285750">
              <a:buFont typeface="Arial" panose="020B0604020202020204" pitchFamily="34" charset="0"/>
              <a:buChar char="•"/>
            </a:pPr>
            <a:r>
              <a:rPr lang="zh-CN" altLang="en-US" sz="3200" b="1" dirty="0"/>
              <a:t>学习评价</a:t>
            </a:r>
          </a:p>
        </p:txBody>
      </p:sp>
      <p:pic>
        <p:nvPicPr>
          <p:cNvPr id="4" name="图片 3">
            <a:extLst>
              <a:ext uri="{FF2B5EF4-FFF2-40B4-BE49-F238E27FC236}">
                <a16:creationId xmlns:a16="http://schemas.microsoft.com/office/drawing/2014/main" id="{74BC5DA6-1563-E8A0-1A26-DF82C6996B3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95467" y="1100341"/>
            <a:ext cx="8401066" cy="5148808"/>
          </a:xfrm>
          <a:prstGeom prst="rect">
            <a:avLst/>
          </a:prstGeom>
        </p:spPr>
      </p:pic>
    </p:spTree>
    <p:extLst>
      <p:ext uri="{BB962C8B-B14F-4D97-AF65-F5344CB8AC3E}">
        <p14:creationId xmlns:p14="http://schemas.microsoft.com/office/powerpoint/2010/main" val="449313401"/>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idx="16389"/>
            <p:custDataLst>
              <p:tags r:id="rId2"/>
            </p:custDataLst>
          </p:nvPr>
        </p:nvSpPr>
        <p:spPr>
          <a:xfrm>
            <a:off x="1595336" y="2667000"/>
            <a:ext cx="4870022" cy="457200"/>
          </a:xfrm>
        </p:spPr>
        <p:txBody>
          <a:bodyPr>
            <a:normAutofit lnSpcReduction="10000"/>
          </a:bodyPr>
          <a:lstStyle/>
          <a:p>
            <a:r>
              <a:rPr lang="zh-CN" altLang="en-US" sz="2800" dirty="0"/>
              <a:t>THE END</a:t>
            </a:r>
          </a:p>
        </p:txBody>
      </p:sp>
      <p:sp>
        <p:nvSpPr>
          <p:cNvPr id="3" name="标题 2"/>
          <p:cNvSpPr>
            <a:spLocks noGrp="1"/>
          </p:cNvSpPr>
          <p:nvPr>
            <p:ph type="ctrTitle" idx="16388"/>
            <p:custDataLst>
              <p:tags r:id="rId3"/>
            </p:custDataLst>
          </p:nvPr>
        </p:nvSpPr>
        <p:spPr>
          <a:xfrm>
            <a:off x="1595336" y="3175000"/>
            <a:ext cx="4871786" cy="1016000"/>
          </a:xfrm>
        </p:spPr>
        <p:txBody>
          <a:bodyPr>
            <a:normAutofit/>
          </a:bodyPr>
          <a:lstStyle/>
          <a:p>
            <a:r>
              <a:rPr lang="zh-CN" altLang="en-US" sz="4000" dirty="0">
                <a:sym typeface="+mn-ea"/>
              </a:rPr>
              <a:t>汽车构造</a:t>
            </a:r>
            <a:endParaRPr lang="zh-CN" altLang="en-US" sz="4000" dirty="0"/>
          </a:p>
        </p:txBody>
      </p:sp>
      <p:pic>
        <p:nvPicPr>
          <p:cNvPr id="9" name="图片 8"/>
          <p:cNvPicPr>
            <a:picLocks noChangeAspect="1"/>
          </p:cNvPicPr>
          <p:nvPr/>
        </p:nvPicPr>
        <p:blipFill>
          <a:blip r:embed="rId5"/>
          <a:stretch>
            <a:fillRect/>
          </a:stretch>
        </p:blipFill>
        <p:spPr>
          <a:xfrm>
            <a:off x="256540" y="196850"/>
            <a:ext cx="2402205" cy="408305"/>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5E13237A-077A-BB0F-D1D4-730448E9AACD}"/>
              </a:ext>
            </a:extLst>
          </p:cNvPr>
          <p:cNvSpPr txBox="1"/>
          <p:nvPr/>
        </p:nvSpPr>
        <p:spPr>
          <a:xfrm>
            <a:off x="839999" y="537525"/>
            <a:ext cx="10512000" cy="2015936"/>
          </a:xfrm>
          <a:prstGeom prst="rect">
            <a:avLst/>
          </a:prstGeom>
          <a:noFill/>
        </p:spPr>
        <p:txBody>
          <a:bodyPr wrap="square" rtlCol="0">
            <a:spAutoFit/>
          </a:bodyPr>
          <a:lstStyle/>
          <a:p>
            <a:pPr indent="576000" algn="just">
              <a:spcAft>
                <a:spcPts val="600"/>
              </a:spcAft>
            </a:pPr>
            <a:r>
              <a:rPr lang="en-US" altLang="zh-CN" sz="2400" b="1" dirty="0">
                <a:latin typeface="+mn-ea"/>
              </a:rPr>
              <a:t>3.</a:t>
            </a:r>
            <a:r>
              <a:rPr lang="zh-CN" altLang="en-US" sz="2400" b="1" dirty="0">
                <a:latin typeface="+mn-ea"/>
              </a:rPr>
              <a:t>电池槽</a:t>
            </a:r>
            <a:endParaRPr lang="en-US" altLang="zh-CN" sz="2400" b="1" dirty="0">
              <a:latin typeface="+mn-ea"/>
            </a:endParaRPr>
          </a:p>
          <a:p>
            <a:pPr indent="576000" algn="just">
              <a:spcAft>
                <a:spcPts val="600"/>
              </a:spcAft>
            </a:pPr>
            <a:r>
              <a:rPr lang="zh-CN" altLang="en-US" sz="2400" dirty="0">
                <a:latin typeface="+mn-ea"/>
              </a:rPr>
              <a:t>电池槽（</a:t>
            </a:r>
            <a:r>
              <a:rPr lang="en-US" altLang="zh-CN" sz="2400" dirty="0">
                <a:latin typeface="+mn-ea"/>
              </a:rPr>
              <a:t>Battery Case of Ebonite</a:t>
            </a:r>
            <a:r>
              <a:rPr lang="zh-CN" altLang="en-US" sz="2400" dirty="0">
                <a:latin typeface="+mn-ea"/>
              </a:rPr>
              <a:t>）用来保存极板容放电解液。所以，不怕硫酸侵蚀，坚固耐高温等，是它不可缺少的性能（图</a:t>
            </a:r>
            <a:r>
              <a:rPr lang="en-US" altLang="zh-CN" sz="2400" dirty="0">
                <a:latin typeface="+mn-ea"/>
              </a:rPr>
              <a:t>3-1-7</a:t>
            </a:r>
            <a:r>
              <a:rPr lang="zh-CN" altLang="en-US" sz="2400" dirty="0">
                <a:latin typeface="+mn-ea"/>
              </a:rPr>
              <a:t>）。常见的电池槽有硬质橡胶和聚丙烯制成的汽车、摩托车、牵引电池槽，</a:t>
            </a:r>
            <a:r>
              <a:rPr lang="en-US" altLang="zh-CN" sz="2400" dirty="0">
                <a:latin typeface="+mn-ea"/>
              </a:rPr>
              <a:t>ABS</a:t>
            </a:r>
            <a:r>
              <a:rPr lang="zh-CN" altLang="en-US" sz="2400" dirty="0">
                <a:latin typeface="+mn-ea"/>
              </a:rPr>
              <a:t>制成的密封电池槽及少量的聚苯乙烯电池槽。</a:t>
            </a:r>
          </a:p>
        </p:txBody>
      </p:sp>
      <p:pic>
        <p:nvPicPr>
          <p:cNvPr id="5" name="图片 4">
            <a:extLst>
              <a:ext uri="{FF2B5EF4-FFF2-40B4-BE49-F238E27FC236}">
                <a16:creationId xmlns:a16="http://schemas.microsoft.com/office/drawing/2014/main" id="{6EBDA041-9BA3-DE9B-C2AF-680190F645F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41899" y="2648235"/>
            <a:ext cx="6708201" cy="3672240"/>
          </a:xfrm>
          <a:prstGeom prst="rect">
            <a:avLst/>
          </a:prstGeom>
        </p:spPr>
      </p:pic>
    </p:spTree>
    <p:extLst>
      <p:ext uri="{BB962C8B-B14F-4D97-AF65-F5344CB8AC3E}">
        <p14:creationId xmlns:p14="http://schemas.microsoft.com/office/powerpoint/2010/main" val="21846528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BA672770-775F-616E-8C54-CBD3A5FD49DB}"/>
              </a:ext>
            </a:extLst>
          </p:cNvPr>
          <p:cNvSpPr txBox="1"/>
          <p:nvPr/>
        </p:nvSpPr>
        <p:spPr>
          <a:xfrm>
            <a:off x="745787" y="789816"/>
            <a:ext cx="10700425" cy="5278368"/>
          </a:xfrm>
          <a:prstGeom prst="rect">
            <a:avLst/>
          </a:prstGeom>
          <a:noFill/>
        </p:spPr>
        <p:txBody>
          <a:bodyPr wrap="square" rtlCol="0">
            <a:spAutoFit/>
          </a:bodyPr>
          <a:lstStyle/>
          <a:p>
            <a:pPr indent="576000" algn="just">
              <a:spcAft>
                <a:spcPts val="600"/>
              </a:spcAft>
            </a:pPr>
            <a:r>
              <a:rPr lang="en-US" altLang="zh-CN" sz="2400" b="1" dirty="0">
                <a:latin typeface="+mn-ea"/>
              </a:rPr>
              <a:t>4.</a:t>
            </a:r>
            <a:r>
              <a:rPr lang="zh-CN" altLang="en-US" sz="2400" b="1" dirty="0">
                <a:latin typeface="+mn-ea"/>
              </a:rPr>
              <a:t>电解液</a:t>
            </a:r>
            <a:endParaRPr lang="en-US" altLang="zh-CN" sz="2400" b="1" dirty="0">
              <a:latin typeface="+mn-ea"/>
            </a:endParaRPr>
          </a:p>
          <a:p>
            <a:pPr indent="576000" algn="just">
              <a:spcAft>
                <a:spcPts val="600"/>
              </a:spcAft>
            </a:pPr>
            <a:r>
              <a:rPr lang="zh-CN" altLang="en-US" sz="2400" dirty="0">
                <a:latin typeface="+mn-ea"/>
              </a:rPr>
              <a:t>铅酸蓄电池的电解液用</a:t>
            </a:r>
            <a:r>
              <a:rPr lang="en-US" altLang="zh-CN" sz="2400" dirty="0">
                <a:latin typeface="+mn-ea"/>
              </a:rPr>
              <a:t>H</a:t>
            </a:r>
            <a:r>
              <a:rPr lang="en-US" altLang="zh-CN" sz="2400" baseline="-25000" dirty="0">
                <a:latin typeface="+mn-ea"/>
              </a:rPr>
              <a:t>2</a:t>
            </a:r>
            <a:r>
              <a:rPr lang="en-US" altLang="zh-CN" sz="2400" dirty="0">
                <a:latin typeface="+mn-ea"/>
              </a:rPr>
              <a:t>SO</a:t>
            </a:r>
            <a:r>
              <a:rPr lang="en-US" altLang="zh-CN" sz="2400" baseline="-25000" dirty="0">
                <a:latin typeface="+mn-ea"/>
              </a:rPr>
              <a:t>4</a:t>
            </a:r>
            <a:r>
              <a:rPr lang="zh-CN" altLang="en-US" sz="2400" dirty="0">
                <a:latin typeface="+mn-ea"/>
              </a:rPr>
              <a:t>来配制，用于与正极活性物质和负极活性物质一起进行电化学反应，还能在充、放电过程中形成离子导电回路。在铅酸蓄电池内部，电解液在正、负极多孔结构中吸满电解液，有利于化学反应。</a:t>
            </a:r>
            <a:endParaRPr lang="en-US" altLang="zh-CN" sz="2400" dirty="0">
              <a:latin typeface="+mn-ea"/>
            </a:endParaRPr>
          </a:p>
          <a:p>
            <a:pPr indent="576000" algn="just">
              <a:spcAft>
                <a:spcPts val="600"/>
              </a:spcAft>
            </a:pPr>
            <a:r>
              <a:rPr lang="zh-CN" altLang="en-US" sz="2400" dirty="0">
                <a:latin typeface="+mn-ea"/>
              </a:rPr>
              <a:t>铅酸蓄电池使用的电解溶液主要有两种，一种是稀硫酸，制造工艺简单，成本较低，硫酸电解液包含密度为</a:t>
            </a:r>
            <a:r>
              <a:rPr lang="en-US" altLang="zh-CN" sz="2400" dirty="0">
                <a:latin typeface="+mn-ea"/>
              </a:rPr>
              <a:t>1.28g/cm</a:t>
            </a:r>
            <a:r>
              <a:rPr lang="en-US" altLang="zh-CN" sz="2400" baseline="30000" dirty="0">
                <a:latin typeface="+mn-ea"/>
              </a:rPr>
              <a:t>3</a:t>
            </a:r>
            <a:r>
              <a:rPr lang="zh-CN" altLang="en-US" sz="2400" dirty="0">
                <a:latin typeface="+mn-ea"/>
              </a:rPr>
              <a:t>的硫酸及适量的硫酸钠等添加剂；另一种是固态的，即稀硫酸被隔板吸附，二氧化硅在板群两侧和顶部形成凝胶，成为胶体电池。</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）电解液的导电作用。</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）电解液的电阻系数。电解液的电阻系数与温度有关。</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3</a:t>
            </a:r>
            <a:r>
              <a:rPr lang="zh-CN" altLang="en-US" sz="2400" dirty="0">
                <a:latin typeface="+mn-ea"/>
              </a:rPr>
              <a:t>）电解液的密度确定。电解液密度的确定主要依据是确保电解液在活性浓度区间。电解液密度选择要从电池本体结构、供电特性、工作环境等多方面综合考虑。</a:t>
            </a:r>
          </a:p>
        </p:txBody>
      </p:sp>
    </p:spTree>
    <p:extLst>
      <p:ext uri="{BB962C8B-B14F-4D97-AF65-F5344CB8AC3E}">
        <p14:creationId xmlns:p14="http://schemas.microsoft.com/office/powerpoint/2010/main" val="49350847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E5B3EC47-3622-71DF-4C98-892DD161E3D1}"/>
              </a:ext>
            </a:extLst>
          </p:cNvPr>
          <p:cNvSpPr txBox="1"/>
          <p:nvPr/>
        </p:nvSpPr>
        <p:spPr>
          <a:xfrm>
            <a:off x="651752" y="466650"/>
            <a:ext cx="10512000" cy="5924699"/>
          </a:xfrm>
          <a:prstGeom prst="rect">
            <a:avLst/>
          </a:prstGeom>
          <a:noFill/>
        </p:spPr>
        <p:txBody>
          <a:bodyPr wrap="square" rtlCol="0">
            <a:spAutoFit/>
          </a:bodyPr>
          <a:lstStyle/>
          <a:p>
            <a:pPr indent="576000" algn="just">
              <a:spcAft>
                <a:spcPts val="600"/>
              </a:spcAft>
            </a:pPr>
            <a:r>
              <a:rPr lang="zh-CN" altLang="en-US" sz="2600" b="1" dirty="0">
                <a:latin typeface="+mn-ea"/>
              </a:rPr>
              <a:t>二、交流发电机和电压调节器</a:t>
            </a:r>
            <a:endParaRPr lang="en-US" altLang="zh-CN" sz="2600" b="1" dirty="0">
              <a:latin typeface="+mn-ea"/>
            </a:endParaRPr>
          </a:p>
          <a:p>
            <a:pPr indent="576000" algn="just">
              <a:spcAft>
                <a:spcPts val="600"/>
              </a:spcAft>
            </a:pPr>
            <a:r>
              <a:rPr lang="zh-CN" altLang="en-US" sz="2500" b="1" dirty="0">
                <a:latin typeface="+mn-ea"/>
              </a:rPr>
              <a:t>（一）交流发电机</a:t>
            </a:r>
            <a:endParaRPr lang="en-US" altLang="zh-CN" sz="2500" b="1" dirty="0">
              <a:latin typeface="+mn-ea"/>
            </a:endParaRPr>
          </a:p>
          <a:p>
            <a:pPr indent="576000" algn="just">
              <a:spcAft>
                <a:spcPts val="600"/>
              </a:spcAft>
            </a:pPr>
            <a:r>
              <a:rPr lang="en-US" altLang="zh-CN" sz="2400" b="1" dirty="0">
                <a:latin typeface="+mn-ea"/>
              </a:rPr>
              <a:t>1.</a:t>
            </a:r>
            <a:r>
              <a:rPr lang="zh-CN" altLang="en-US" sz="2400" b="1" dirty="0">
                <a:latin typeface="+mn-ea"/>
              </a:rPr>
              <a:t>交流发电机的分类</a:t>
            </a:r>
            <a:endParaRPr lang="en-US" altLang="zh-CN" sz="2400" b="1" dirty="0">
              <a:latin typeface="+mn-ea"/>
            </a:endParaRPr>
          </a:p>
          <a:p>
            <a:pPr indent="576000" algn="just">
              <a:spcAft>
                <a:spcPts val="600"/>
              </a:spcAft>
            </a:pPr>
            <a:r>
              <a:rPr lang="zh-CN" altLang="en-US" sz="2400" dirty="0">
                <a:latin typeface="+mn-ea"/>
              </a:rPr>
              <a:t>汽车交流发电机种类繁多、形式各异，可按总体结构、整流器结构和磁场绕组搭铁形式进行分类。</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）按总体结构分类。按总体结构不同，交流发电机可分为以下几种类型。</a:t>
            </a:r>
            <a:endParaRPr lang="en-US" altLang="zh-CN" sz="2400" dirty="0">
              <a:latin typeface="+mn-ea"/>
            </a:endParaRPr>
          </a:p>
          <a:p>
            <a:pPr indent="576000" algn="just">
              <a:spcAft>
                <a:spcPts val="600"/>
              </a:spcAft>
            </a:pPr>
            <a:r>
              <a:rPr lang="en-US" altLang="zh-CN" sz="2400" dirty="0">
                <a:latin typeface="+mn-ea"/>
              </a:rPr>
              <a:t>1</a:t>
            </a:r>
            <a:r>
              <a:rPr lang="zh-CN" altLang="en-US" sz="2400" dirty="0">
                <a:latin typeface="+mn-ea"/>
              </a:rPr>
              <a:t>）普通交流发电机。既无特殊装置，也无特殊功能和特点的汽车交流发电机，称为普通交流发电机。</a:t>
            </a:r>
            <a:endParaRPr lang="en-US" altLang="zh-CN" sz="2400" dirty="0">
              <a:latin typeface="+mn-ea"/>
            </a:endParaRPr>
          </a:p>
          <a:p>
            <a:pPr indent="576000" algn="just">
              <a:spcAft>
                <a:spcPts val="600"/>
              </a:spcAft>
            </a:pPr>
            <a:r>
              <a:rPr lang="en-US" altLang="zh-CN" sz="2400" dirty="0">
                <a:latin typeface="+mn-ea"/>
              </a:rPr>
              <a:t>2</a:t>
            </a:r>
            <a:r>
              <a:rPr lang="zh-CN" altLang="en-US" sz="2400" dirty="0">
                <a:latin typeface="+mn-ea"/>
              </a:rPr>
              <a:t>）整体式交流发电机。整体式交流发电机即机体上装有电压调节器的交流发电机。</a:t>
            </a:r>
            <a:endParaRPr lang="en-US" altLang="zh-CN" sz="2400" dirty="0">
              <a:latin typeface="+mn-ea"/>
            </a:endParaRPr>
          </a:p>
          <a:p>
            <a:pPr indent="576000" algn="just">
              <a:spcAft>
                <a:spcPts val="600"/>
              </a:spcAft>
            </a:pPr>
            <a:r>
              <a:rPr lang="en-US" altLang="zh-CN" sz="2400" dirty="0">
                <a:latin typeface="+mn-ea"/>
              </a:rPr>
              <a:t>3</a:t>
            </a:r>
            <a:r>
              <a:rPr lang="zh-CN" altLang="en-US" sz="2400" dirty="0">
                <a:latin typeface="+mn-ea"/>
              </a:rPr>
              <a:t>）无刷交流发电机。无刷交流发电机即没有电刷和集电环的交流发电机。</a:t>
            </a:r>
            <a:endParaRPr lang="en-US" altLang="zh-CN" sz="2400" dirty="0">
              <a:latin typeface="+mn-ea"/>
            </a:endParaRPr>
          </a:p>
          <a:p>
            <a:pPr indent="576000" algn="just">
              <a:spcAft>
                <a:spcPts val="600"/>
              </a:spcAft>
            </a:pPr>
            <a:r>
              <a:rPr lang="en-US" altLang="zh-CN" sz="2400" dirty="0">
                <a:latin typeface="+mn-ea"/>
              </a:rPr>
              <a:t>4</a:t>
            </a:r>
            <a:r>
              <a:rPr lang="zh-CN" altLang="en-US" sz="2400" dirty="0">
                <a:latin typeface="+mn-ea"/>
              </a:rPr>
              <a:t>）带真空泵交流发电机。柴油发动机采用带真空制动助力泵的交流发电机。</a:t>
            </a:r>
          </a:p>
        </p:txBody>
      </p:sp>
    </p:spTree>
    <p:extLst>
      <p:ext uri="{BB962C8B-B14F-4D97-AF65-F5344CB8AC3E}">
        <p14:creationId xmlns:p14="http://schemas.microsoft.com/office/powerpoint/2010/main" val="39804325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C1509998-1FCC-B8C6-426A-83344935DDE2}"/>
              </a:ext>
            </a:extLst>
          </p:cNvPr>
          <p:cNvSpPr txBox="1"/>
          <p:nvPr/>
        </p:nvSpPr>
        <p:spPr>
          <a:xfrm>
            <a:off x="1139757" y="1382286"/>
            <a:ext cx="9912485" cy="4093428"/>
          </a:xfrm>
          <a:prstGeom prst="rect">
            <a:avLst/>
          </a:prstGeom>
          <a:noFill/>
        </p:spPr>
        <p:txBody>
          <a:bodyPr wrap="square" rtlCol="0">
            <a:spAutoFit/>
          </a:bodyPr>
          <a:lstStyle/>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）按整流器结构不同分类。按整流器结构不同，交流发电机可分为以下几种类型。</a:t>
            </a:r>
            <a:endParaRPr lang="en-US" altLang="zh-CN" sz="2400" dirty="0">
              <a:latin typeface="+mn-ea"/>
            </a:endParaRPr>
          </a:p>
          <a:p>
            <a:pPr indent="576000" algn="just">
              <a:spcAft>
                <a:spcPts val="600"/>
              </a:spcAft>
            </a:pPr>
            <a:r>
              <a:rPr lang="en-US" altLang="zh-CN" sz="2400" dirty="0">
                <a:latin typeface="+mn-ea"/>
              </a:rPr>
              <a:t>1</a:t>
            </a:r>
            <a:r>
              <a:rPr lang="zh-CN" altLang="en-US" sz="2400" dirty="0">
                <a:latin typeface="+mn-ea"/>
              </a:rPr>
              <a:t>）</a:t>
            </a:r>
            <a:r>
              <a:rPr lang="en-US" altLang="zh-CN" sz="2400" dirty="0">
                <a:latin typeface="+mn-ea"/>
              </a:rPr>
              <a:t>6</a:t>
            </a:r>
            <a:r>
              <a:rPr lang="zh-CN" altLang="en-US" sz="2400" dirty="0">
                <a:latin typeface="+mn-ea"/>
              </a:rPr>
              <a:t>管交流发电机。</a:t>
            </a:r>
            <a:r>
              <a:rPr lang="en-US" altLang="zh-CN" sz="2400" dirty="0">
                <a:latin typeface="+mn-ea"/>
              </a:rPr>
              <a:t>6</a:t>
            </a:r>
            <a:r>
              <a:rPr lang="zh-CN" altLang="en-US" sz="2400" dirty="0">
                <a:latin typeface="+mn-ea"/>
              </a:rPr>
              <a:t>管交流发电机即整流器由</a:t>
            </a:r>
            <a:r>
              <a:rPr lang="en-US" altLang="zh-CN" sz="2400" dirty="0">
                <a:latin typeface="+mn-ea"/>
              </a:rPr>
              <a:t>6</a:t>
            </a:r>
            <a:r>
              <a:rPr lang="zh-CN" altLang="en-US" sz="2400" dirty="0">
                <a:latin typeface="+mn-ea"/>
              </a:rPr>
              <a:t>只整流二极管组成三相桥式全波整流电路的交流发电机。</a:t>
            </a:r>
            <a:endParaRPr lang="en-US" altLang="zh-CN" sz="2400" dirty="0">
              <a:latin typeface="+mn-ea"/>
            </a:endParaRPr>
          </a:p>
          <a:p>
            <a:pPr indent="576000" algn="just">
              <a:spcAft>
                <a:spcPts val="600"/>
              </a:spcAft>
            </a:pPr>
            <a:r>
              <a:rPr lang="en-US" altLang="zh-CN" sz="2400" dirty="0">
                <a:latin typeface="+mn-ea"/>
              </a:rPr>
              <a:t>2</a:t>
            </a:r>
            <a:r>
              <a:rPr lang="zh-CN" altLang="en-US" sz="2400" dirty="0">
                <a:latin typeface="+mn-ea"/>
              </a:rPr>
              <a:t>）</a:t>
            </a:r>
            <a:r>
              <a:rPr lang="en-US" altLang="zh-CN" sz="2400" dirty="0">
                <a:latin typeface="+mn-ea"/>
              </a:rPr>
              <a:t>8</a:t>
            </a:r>
            <a:r>
              <a:rPr lang="zh-CN" altLang="en-US" sz="2400" dirty="0">
                <a:latin typeface="+mn-ea"/>
              </a:rPr>
              <a:t>管交流发电机。</a:t>
            </a:r>
            <a:r>
              <a:rPr lang="en-US" altLang="zh-CN" sz="2400" dirty="0">
                <a:latin typeface="+mn-ea"/>
              </a:rPr>
              <a:t>8</a:t>
            </a:r>
            <a:r>
              <a:rPr lang="zh-CN" altLang="en-US" sz="2400" dirty="0">
                <a:latin typeface="+mn-ea"/>
              </a:rPr>
              <a:t>管交流发电机即整流器总成由</a:t>
            </a:r>
            <a:r>
              <a:rPr lang="en-US" altLang="zh-CN" sz="2400" dirty="0">
                <a:latin typeface="+mn-ea"/>
              </a:rPr>
              <a:t>8</a:t>
            </a:r>
            <a:r>
              <a:rPr lang="zh-CN" altLang="en-US" sz="2400" dirty="0">
                <a:latin typeface="+mn-ea"/>
              </a:rPr>
              <a:t>只二极管组成的交流发电机。</a:t>
            </a:r>
            <a:endParaRPr lang="en-US" altLang="zh-CN" sz="2400" dirty="0">
              <a:latin typeface="+mn-ea"/>
            </a:endParaRPr>
          </a:p>
          <a:p>
            <a:pPr indent="576000" algn="just">
              <a:spcAft>
                <a:spcPts val="600"/>
              </a:spcAft>
            </a:pPr>
            <a:r>
              <a:rPr lang="en-US" altLang="zh-CN" sz="2400" dirty="0">
                <a:latin typeface="+mn-ea"/>
              </a:rPr>
              <a:t>3</a:t>
            </a:r>
            <a:r>
              <a:rPr lang="zh-CN" altLang="en-US" sz="2400" dirty="0">
                <a:latin typeface="+mn-ea"/>
              </a:rPr>
              <a:t>）</a:t>
            </a:r>
            <a:r>
              <a:rPr lang="en-US" altLang="zh-CN" sz="2400" dirty="0">
                <a:latin typeface="+mn-ea"/>
              </a:rPr>
              <a:t>9</a:t>
            </a:r>
            <a:r>
              <a:rPr lang="zh-CN" altLang="en-US" sz="2400" dirty="0">
                <a:latin typeface="+mn-ea"/>
              </a:rPr>
              <a:t>管交流发电机。</a:t>
            </a:r>
            <a:r>
              <a:rPr lang="en-US" altLang="zh-CN" sz="2400" dirty="0">
                <a:latin typeface="+mn-ea"/>
              </a:rPr>
              <a:t>9</a:t>
            </a:r>
            <a:r>
              <a:rPr lang="zh-CN" altLang="en-US" sz="2400" dirty="0">
                <a:latin typeface="+mn-ea"/>
              </a:rPr>
              <a:t>管交流发电机即整流器总成由</a:t>
            </a:r>
            <a:r>
              <a:rPr lang="en-US" altLang="zh-CN" sz="2400" dirty="0">
                <a:latin typeface="+mn-ea"/>
              </a:rPr>
              <a:t>9</a:t>
            </a:r>
            <a:r>
              <a:rPr lang="zh-CN" altLang="en-US" sz="2400" dirty="0">
                <a:latin typeface="+mn-ea"/>
              </a:rPr>
              <a:t>只二极管组成的交流发电机。</a:t>
            </a:r>
            <a:endParaRPr lang="en-US" altLang="zh-CN" sz="2400" dirty="0">
              <a:latin typeface="+mn-ea"/>
            </a:endParaRPr>
          </a:p>
          <a:p>
            <a:pPr indent="576000" algn="just">
              <a:spcAft>
                <a:spcPts val="600"/>
              </a:spcAft>
            </a:pPr>
            <a:r>
              <a:rPr lang="en-US" altLang="zh-CN" sz="2400" dirty="0">
                <a:latin typeface="+mn-ea"/>
              </a:rPr>
              <a:t>4</a:t>
            </a:r>
            <a:r>
              <a:rPr lang="zh-CN" altLang="en-US" sz="2400" dirty="0">
                <a:latin typeface="+mn-ea"/>
              </a:rPr>
              <a:t>）</a:t>
            </a:r>
            <a:r>
              <a:rPr lang="en-US" altLang="zh-CN" sz="2400" dirty="0">
                <a:latin typeface="+mn-ea"/>
              </a:rPr>
              <a:t>11</a:t>
            </a:r>
            <a:r>
              <a:rPr lang="zh-CN" altLang="en-US" sz="2400" dirty="0">
                <a:latin typeface="+mn-ea"/>
              </a:rPr>
              <a:t>管交流发电机。</a:t>
            </a:r>
            <a:r>
              <a:rPr lang="en-US" altLang="zh-CN" sz="2400" dirty="0">
                <a:latin typeface="+mn-ea"/>
              </a:rPr>
              <a:t>11</a:t>
            </a:r>
            <a:r>
              <a:rPr lang="zh-CN" altLang="en-US" sz="2400" dirty="0">
                <a:latin typeface="+mn-ea"/>
              </a:rPr>
              <a:t>管交流发电机即整流器总成由</a:t>
            </a:r>
            <a:r>
              <a:rPr lang="en-US" altLang="zh-CN" sz="2400" dirty="0">
                <a:latin typeface="+mn-ea"/>
              </a:rPr>
              <a:t>11</a:t>
            </a:r>
            <a:r>
              <a:rPr lang="zh-CN" altLang="en-US" sz="2400" dirty="0">
                <a:latin typeface="+mn-ea"/>
              </a:rPr>
              <a:t>只二极管组成的交流发电机。</a:t>
            </a:r>
          </a:p>
        </p:txBody>
      </p:sp>
    </p:spTree>
    <p:extLst>
      <p:ext uri="{BB962C8B-B14F-4D97-AF65-F5344CB8AC3E}">
        <p14:creationId xmlns:p14="http://schemas.microsoft.com/office/powerpoint/2010/main" val="29299455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254D7D55-8424-9412-FE23-093FE068F054}"/>
              </a:ext>
            </a:extLst>
          </p:cNvPr>
          <p:cNvSpPr txBox="1"/>
          <p:nvPr/>
        </p:nvSpPr>
        <p:spPr>
          <a:xfrm>
            <a:off x="840000" y="554477"/>
            <a:ext cx="10512000" cy="3031599"/>
          </a:xfrm>
          <a:prstGeom prst="rect">
            <a:avLst/>
          </a:prstGeom>
          <a:noFill/>
        </p:spPr>
        <p:txBody>
          <a:bodyPr wrap="square" rtlCol="0">
            <a:spAutoFit/>
          </a:bodyPr>
          <a:lstStyle/>
          <a:p>
            <a:pPr indent="576000" algn="just">
              <a:spcAft>
                <a:spcPts val="600"/>
              </a:spcAft>
            </a:pPr>
            <a:r>
              <a:rPr lang="zh-CN" altLang="en-US" sz="2200" dirty="0">
                <a:latin typeface="+mn-ea"/>
              </a:rPr>
              <a:t>（</a:t>
            </a:r>
            <a:r>
              <a:rPr lang="en-US" altLang="zh-CN" sz="2200" dirty="0">
                <a:latin typeface="+mn-ea"/>
              </a:rPr>
              <a:t>3</a:t>
            </a:r>
            <a:r>
              <a:rPr lang="zh-CN" altLang="en-US" sz="2200" dirty="0">
                <a:latin typeface="+mn-ea"/>
              </a:rPr>
              <a:t>）按磁场绕组搭铁形式分类。按磁场绕组搭铁形式不同，交流发电机可分为以下两种类型。</a:t>
            </a:r>
            <a:endParaRPr lang="en-US" altLang="zh-CN" sz="2200" dirty="0">
              <a:latin typeface="+mn-ea"/>
            </a:endParaRPr>
          </a:p>
          <a:p>
            <a:pPr indent="576000" algn="just">
              <a:spcAft>
                <a:spcPts val="600"/>
              </a:spcAft>
            </a:pPr>
            <a:r>
              <a:rPr lang="en-US" altLang="zh-CN" sz="2200" dirty="0">
                <a:latin typeface="+mn-ea"/>
              </a:rPr>
              <a:t>1</a:t>
            </a:r>
            <a:r>
              <a:rPr lang="zh-CN" altLang="en-US" sz="2200" dirty="0">
                <a:latin typeface="+mn-ea"/>
              </a:rPr>
              <a:t>）内搭铁型交流发电机。内搭铁型交流发电机即发电机磁场绕组的一端与发电机壳体连接的交流发电机。</a:t>
            </a:r>
            <a:endParaRPr lang="en-US" altLang="zh-CN" sz="2200" dirty="0">
              <a:latin typeface="+mn-ea"/>
            </a:endParaRPr>
          </a:p>
          <a:p>
            <a:pPr indent="576000" algn="just">
              <a:spcAft>
                <a:spcPts val="600"/>
              </a:spcAft>
            </a:pPr>
            <a:r>
              <a:rPr lang="en-US" altLang="zh-CN" sz="2200" dirty="0">
                <a:latin typeface="+mn-ea"/>
              </a:rPr>
              <a:t>2</a:t>
            </a:r>
            <a:r>
              <a:rPr lang="zh-CN" altLang="en-US" sz="2200" dirty="0">
                <a:latin typeface="+mn-ea"/>
              </a:rPr>
              <a:t>）外搭铁型交流发电机。外搭铁型交流发电机即磁场绕组的一端经调节器后搭铁的发电机。</a:t>
            </a:r>
            <a:endParaRPr lang="en-US" altLang="zh-CN" sz="2200" dirty="0">
              <a:latin typeface="+mn-ea"/>
            </a:endParaRPr>
          </a:p>
          <a:p>
            <a:pPr indent="576000" algn="just">
              <a:spcAft>
                <a:spcPts val="600"/>
              </a:spcAft>
            </a:pPr>
            <a:r>
              <a:rPr lang="zh-CN" altLang="en-US" sz="2200" dirty="0">
                <a:latin typeface="+mn-ea"/>
              </a:rPr>
              <a:t>图</a:t>
            </a:r>
            <a:r>
              <a:rPr lang="en-US" altLang="zh-CN" sz="2200" dirty="0">
                <a:latin typeface="+mn-ea"/>
              </a:rPr>
              <a:t>3-1-8</a:t>
            </a:r>
            <a:r>
              <a:rPr lang="zh-CN" altLang="en-US" sz="2200" dirty="0">
                <a:latin typeface="+mn-ea"/>
              </a:rPr>
              <a:t>所示为发电机整流前电压波形和整流后电压波形，由于发电机是交流发电机，发出的电压波形有方向变化，故不能直接供给汽车使用。</a:t>
            </a:r>
          </a:p>
        </p:txBody>
      </p:sp>
      <p:pic>
        <p:nvPicPr>
          <p:cNvPr id="5" name="图片 4">
            <a:extLst>
              <a:ext uri="{FF2B5EF4-FFF2-40B4-BE49-F238E27FC236}">
                <a16:creationId xmlns:a16="http://schemas.microsoft.com/office/drawing/2014/main" id="{A8CC73D2-DC31-491A-2250-E0505379BD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50082" y="3586076"/>
            <a:ext cx="6891836" cy="3193129"/>
          </a:xfrm>
          <a:prstGeom prst="rect">
            <a:avLst/>
          </a:prstGeom>
        </p:spPr>
      </p:pic>
    </p:spTree>
    <p:extLst>
      <p:ext uri="{BB962C8B-B14F-4D97-AF65-F5344CB8AC3E}">
        <p14:creationId xmlns:p14="http://schemas.microsoft.com/office/powerpoint/2010/main" val="35483813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C8509F8C-8F9B-6959-9727-3BE87C32447D}"/>
              </a:ext>
            </a:extLst>
          </p:cNvPr>
          <p:cNvSpPr txBox="1"/>
          <p:nvPr/>
        </p:nvSpPr>
        <p:spPr>
          <a:xfrm>
            <a:off x="840000" y="1682368"/>
            <a:ext cx="10512000" cy="3493264"/>
          </a:xfrm>
          <a:prstGeom prst="rect">
            <a:avLst/>
          </a:prstGeom>
          <a:noFill/>
        </p:spPr>
        <p:txBody>
          <a:bodyPr wrap="square" rtlCol="0">
            <a:spAutoFit/>
          </a:bodyPr>
          <a:lstStyle/>
          <a:p>
            <a:pPr indent="576000" algn="just">
              <a:spcAft>
                <a:spcPts val="600"/>
              </a:spcAft>
            </a:pPr>
            <a:r>
              <a:rPr lang="zh-CN" altLang="en-US" sz="2400" dirty="0">
                <a:latin typeface="+mn-ea"/>
              </a:rPr>
              <a:t>汽车电气系统作为车辆的重要组成部分，随着汽车工业的不断发展和技术的进步，经历了显著的演变。早期的汽车电气系统相对简单，主要包括照明、启动和点火系统。随着电子技术的进步，现代汽车电气系统变得更加复杂和多样化，不仅包括传统的照明和启动系统，还涵盖了电子控制单元（</a:t>
            </a:r>
            <a:r>
              <a:rPr lang="en-US" altLang="zh-CN" sz="2400" dirty="0">
                <a:latin typeface="+mn-ea"/>
              </a:rPr>
              <a:t>ECU</a:t>
            </a:r>
            <a:r>
              <a:rPr lang="zh-CN" altLang="en-US" sz="2400" dirty="0">
                <a:latin typeface="+mn-ea"/>
              </a:rPr>
              <a:t>）、安全系统、娱乐系统和通信系统等。</a:t>
            </a:r>
            <a:endParaRPr lang="en-US" altLang="zh-CN" sz="2400" dirty="0">
              <a:latin typeface="+mn-ea"/>
            </a:endParaRPr>
          </a:p>
          <a:p>
            <a:pPr indent="576000" algn="just">
              <a:spcAft>
                <a:spcPts val="600"/>
              </a:spcAft>
            </a:pPr>
            <a:r>
              <a:rPr lang="zh-CN" altLang="en-US" sz="2400" dirty="0">
                <a:latin typeface="+mn-ea"/>
              </a:rPr>
              <a:t>汽车电气系统的性能和可靠性直接影响车辆的整体性能及用户体验，是现代汽车技术的核心部分。本模块主要介绍汽车电气系统的组成和工作原理，内容包括电源系统、照明系统、启动系统、点火系统和电子控制系统的组成及工作原理。</a:t>
            </a:r>
          </a:p>
        </p:txBody>
      </p:sp>
    </p:spTree>
    <p:extLst>
      <p:ext uri="{BB962C8B-B14F-4D97-AF65-F5344CB8AC3E}">
        <p14:creationId xmlns:p14="http://schemas.microsoft.com/office/powerpoint/2010/main" val="7002849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F06B872-57B2-132B-A9FF-A3884A3A4A2D}"/>
              </a:ext>
            </a:extLst>
          </p:cNvPr>
          <p:cNvSpPr txBox="1"/>
          <p:nvPr/>
        </p:nvSpPr>
        <p:spPr>
          <a:xfrm>
            <a:off x="840000" y="414240"/>
            <a:ext cx="10512000" cy="2015936"/>
          </a:xfrm>
          <a:prstGeom prst="rect">
            <a:avLst/>
          </a:prstGeom>
          <a:noFill/>
        </p:spPr>
        <p:txBody>
          <a:bodyPr wrap="square" rtlCol="0">
            <a:spAutoFit/>
          </a:bodyPr>
          <a:lstStyle/>
          <a:p>
            <a:pPr indent="576000" algn="just">
              <a:spcAft>
                <a:spcPts val="600"/>
              </a:spcAft>
            </a:pPr>
            <a:r>
              <a:rPr lang="en-US" altLang="zh-CN" sz="2400" b="1" dirty="0">
                <a:latin typeface="+mn-ea"/>
              </a:rPr>
              <a:t>2.</a:t>
            </a:r>
            <a:r>
              <a:rPr lang="zh-CN" altLang="en-US" sz="2400" b="1" dirty="0">
                <a:latin typeface="+mn-ea"/>
              </a:rPr>
              <a:t>交流发电机的结构</a:t>
            </a:r>
            <a:endParaRPr lang="en-US" altLang="zh-CN" sz="2400" b="1" dirty="0">
              <a:latin typeface="+mn-ea"/>
            </a:endParaRPr>
          </a:p>
          <a:p>
            <a:pPr indent="576000" algn="just">
              <a:spcAft>
                <a:spcPts val="600"/>
              </a:spcAft>
            </a:pPr>
            <a:r>
              <a:rPr lang="zh-CN" altLang="en-US" sz="2400" dirty="0">
                <a:latin typeface="+mn-ea"/>
              </a:rPr>
              <a:t>汽车用交流发电机是三相同步交流发电机、整流器、带电刷的电子调压器的集成体。电子调压器可放在发电机外部，称为外置式发电机；电压调节器部分在发电机内部，称为内置式电压调节器。这里主要介绍三相同步交流发电机、整流器，如图</a:t>
            </a:r>
            <a:r>
              <a:rPr lang="en-US" altLang="zh-CN" sz="2400" dirty="0">
                <a:latin typeface="+mn-ea"/>
              </a:rPr>
              <a:t>3-1-9</a:t>
            </a:r>
            <a:r>
              <a:rPr lang="zh-CN" altLang="en-US" sz="2400" dirty="0">
                <a:latin typeface="+mn-ea"/>
              </a:rPr>
              <a:t>所示。</a:t>
            </a:r>
          </a:p>
        </p:txBody>
      </p:sp>
      <p:pic>
        <p:nvPicPr>
          <p:cNvPr id="5" name="图片 4">
            <a:extLst>
              <a:ext uri="{FF2B5EF4-FFF2-40B4-BE49-F238E27FC236}">
                <a16:creationId xmlns:a16="http://schemas.microsoft.com/office/drawing/2014/main" id="{1FEA7A62-6D2F-1C78-907C-9717DD71339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3264" y="2430176"/>
            <a:ext cx="4885472" cy="4350002"/>
          </a:xfrm>
          <a:prstGeom prst="rect">
            <a:avLst/>
          </a:prstGeom>
        </p:spPr>
      </p:pic>
    </p:spTree>
    <p:extLst>
      <p:ext uri="{BB962C8B-B14F-4D97-AF65-F5344CB8AC3E}">
        <p14:creationId xmlns:p14="http://schemas.microsoft.com/office/powerpoint/2010/main" val="35957522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F38CA9DA-E142-74FE-2D6D-66E8866DE3E3}"/>
              </a:ext>
            </a:extLst>
          </p:cNvPr>
          <p:cNvSpPr txBox="1"/>
          <p:nvPr/>
        </p:nvSpPr>
        <p:spPr>
          <a:xfrm>
            <a:off x="840000" y="486383"/>
            <a:ext cx="10512000" cy="2769989"/>
          </a:xfrm>
          <a:prstGeom prst="rect">
            <a:avLst/>
          </a:prstGeom>
          <a:noFill/>
        </p:spPr>
        <p:txBody>
          <a:bodyPr wrap="square" rtlCol="0">
            <a:spAutoFit/>
          </a:bodyPr>
          <a:lstStyle/>
          <a:p>
            <a:pPr indent="576000" algn="just">
              <a:spcAft>
                <a:spcPts val="600"/>
              </a:spcAft>
            </a:pPr>
            <a:r>
              <a:rPr lang="zh-CN" altLang="en-US" sz="2200" dirty="0">
                <a:latin typeface="+mn-ea"/>
              </a:rPr>
              <a:t>（</a:t>
            </a:r>
            <a:r>
              <a:rPr lang="en-US" altLang="zh-CN" sz="2200" dirty="0">
                <a:latin typeface="+mn-ea"/>
              </a:rPr>
              <a:t>1</a:t>
            </a:r>
            <a:r>
              <a:rPr lang="zh-CN" altLang="en-US" sz="2200" dirty="0">
                <a:latin typeface="+mn-ea"/>
              </a:rPr>
              <a:t>）三相同步交流发电机。</a:t>
            </a:r>
            <a:endParaRPr lang="en-US" altLang="zh-CN" sz="2200" dirty="0">
              <a:latin typeface="+mn-ea"/>
            </a:endParaRPr>
          </a:p>
          <a:p>
            <a:pPr indent="576000" algn="just">
              <a:spcAft>
                <a:spcPts val="600"/>
              </a:spcAft>
            </a:pPr>
            <a:r>
              <a:rPr lang="zh-CN" altLang="en-US" sz="2200" dirty="0">
                <a:latin typeface="+mn-ea"/>
              </a:rPr>
              <a:t>三相同步交流发电机由转子总成、定子总成、传动带轮、风扇、前后端盖及电刷等部件组成。</a:t>
            </a:r>
            <a:endParaRPr lang="en-US" altLang="zh-CN" sz="2200" dirty="0">
              <a:latin typeface="+mn-ea"/>
            </a:endParaRPr>
          </a:p>
          <a:p>
            <a:pPr indent="576000" algn="just">
              <a:spcAft>
                <a:spcPts val="600"/>
              </a:spcAft>
            </a:pPr>
            <a:r>
              <a:rPr lang="zh-CN" altLang="en-US" sz="2200" dirty="0">
                <a:latin typeface="+mn-ea"/>
              </a:rPr>
              <a:t>转子的作用是产生磁场，图</a:t>
            </a:r>
            <a:r>
              <a:rPr lang="en-US" altLang="zh-CN" sz="2200" dirty="0">
                <a:latin typeface="+mn-ea"/>
              </a:rPr>
              <a:t>3-1-10</a:t>
            </a:r>
            <a:r>
              <a:rPr lang="zh-CN" altLang="en-US" sz="2200" dirty="0">
                <a:latin typeface="+mn-ea"/>
              </a:rPr>
              <a:t>所示为交流发电机的转子分解示意。</a:t>
            </a:r>
            <a:endParaRPr lang="en-US" altLang="zh-CN" sz="2200" dirty="0">
              <a:latin typeface="+mn-ea"/>
            </a:endParaRPr>
          </a:p>
          <a:p>
            <a:pPr indent="576000" algn="just">
              <a:spcAft>
                <a:spcPts val="600"/>
              </a:spcAft>
            </a:pPr>
            <a:r>
              <a:rPr lang="zh-CN" altLang="en-US" sz="2200" dirty="0">
                <a:latin typeface="+mn-ea"/>
              </a:rPr>
              <a:t>图</a:t>
            </a:r>
            <a:r>
              <a:rPr lang="en-US" altLang="zh-CN" sz="2200" dirty="0">
                <a:latin typeface="+mn-ea"/>
              </a:rPr>
              <a:t>3-1-11</a:t>
            </a:r>
            <a:r>
              <a:rPr lang="zh-CN" altLang="en-US" sz="2200" dirty="0">
                <a:latin typeface="+mn-ea"/>
              </a:rPr>
              <a:t>所示为发电机转子产生的磁场。</a:t>
            </a:r>
            <a:endParaRPr lang="en-US" altLang="zh-CN" sz="2200" dirty="0">
              <a:latin typeface="+mn-ea"/>
            </a:endParaRPr>
          </a:p>
          <a:p>
            <a:pPr indent="576000" algn="just">
              <a:spcAft>
                <a:spcPts val="600"/>
              </a:spcAft>
            </a:pPr>
            <a:r>
              <a:rPr lang="zh-CN" altLang="en-US" sz="2200" dirty="0">
                <a:latin typeface="+mn-ea"/>
              </a:rPr>
              <a:t>定子的作用是产生电流，其由定子铁芯和定子绕组组成。图</a:t>
            </a:r>
            <a:r>
              <a:rPr lang="en-US" altLang="zh-CN" sz="2200" dirty="0">
                <a:latin typeface="+mn-ea"/>
              </a:rPr>
              <a:t>3-1-12</a:t>
            </a:r>
            <a:r>
              <a:rPr lang="zh-CN" altLang="en-US" sz="2200" dirty="0">
                <a:latin typeface="+mn-ea"/>
              </a:rPr>
              <a:t>所示为</a:t>
            </a:r>
            <a:r>
              <a:rPr lang="en-US" altLang="zh-CN" sz="2200" dirty="0">
                <a:latin typeface="+mn-ea"/>
              </a:rPr>
              <a:t>Y</a:t>
            </a:r>
            <a:r>
              <a:rPr lang="zh-CN" altLang="en-US" sz="2200" dirty="0">
                <a:latin typeface="+mn-ea"/>
              </a:rPr>
              <a:t>形连接的定子绕组。</a:t>
            </a:r>
          </a:p>
        </p:txBody>
      </p:sp>
      <p:pic>
        <p:nvPicPr>
          <p:cNvPr id="5" name="图片 4">
            <a:extLst>
              <a:ext uri="{FF2B5EF4-FFF2-40B4-BE49-F238E27FC236}">
                <a16:creationId xmlns:a16="http://schemas.microsoft.com/office/drawing/2014/main" id="{C1B43FBB-22FE-8B61-6879-3DDF4A0CA93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429000"/>
            <a:ext cx="5481131" cy="2261192"/>
          </a:xfrm>
          <a:prstGeom prst="rect">
            <a:avLst/>
          </a:prstGeom>
        </p:spPr>
      </p:pic>
      <p:pic>
        <p:nvPicPr>
          <p:cNvPr id="7" name="图片 6">
            <a:extLst>
              <a:ext uri="{FF2B5EF4-FFF2-40B4-BE49-F238E27FC236}">
                <a16:creationId xmlns:a16="http://schemas.microsoft.com/office/drawing/2014/main" id="{520BB8CD-2F33-4CD3-51D2-B9AAC1C82E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64399" y="3256372"/>
            <a:ext cx="3265982" cy="2869660"/>
          </a:xfrm>
          <a:prstGeom prst="rect">
            <a:avLst/>
          </a:prstGeom>
        </p:spPr>
      </p:pic>
      <p:pic>
        <p:nvPicPr>
          <p:cNvPr id="9" name="图片 8">
            <a:extLst>
              <a:ext uri="{FF2B5EF4-FFF2-40B4-BE49-F238E27FC236}">
                <a16:creationId xmlns:a16="http://schemas.microsoft.com/office/drawing/2014/main" id="{03B1E22E-C5B7-AC6C-0A2C-2280DF590C9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84158" y="3325639"/>
            <a:ext cx="3207842" cy="3045978"/>
          </a:xfrm>
          <a:prstGeom prst="rect">
            <a:avLst/>
          </a:prstGeom>
        </p:spPr>
      </p:pic>
    </p:spTree>
    <p:extLst>
      <p:ext uri="{BB962C8B-B14F-4D97-AF65-F5344CB8AC3E}">
        <p14:creationId xmlns:p14="http://schemas.microsoft.com/office/powerpoint/2010/main" val="1230987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fade">
                                      <p:cBhvr>
                                        <p:cTn id="15" dur="500"/>
                                        <p:tgtEl>
                                          <p:spTgt spid="3">
                                            <p:txEl>
                                              <p:pRg st="3" end="3"/>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7DFF48B4-5F2A-BB71-313B-6E5C96756DB1}"/>
              </a:ext>
            </a:extLst>
          </p:cNvPr>
          <p:cNvSpPr txBox="1"/>
          <p:nvPr/>
        </p:nvSpPr>
        <p:spPr>
          <a:xfrm>
            <a:off x="840000" y="642025"/>
            <a:ext cx="10512000" cy="1646605"/>
          </a:xfrm>
          <a:prstGeom prst="rect">
            <a:avLst/>
          </a:prstGeom>
          <a:noFill/>
        </p:spPr>
        <p:txBody>
          <a:bodyPr wrap="square" rtlCol="0">
            <a:spAutoFit/>
          </a:bodyPr>
          <a:lstStyle/>
          <a:p>
            <a:pPr indent="576000" algn="just">
              <a:spcAft>
                <a:spcPts val="600"/>
              </a:spcAft>
            </a:pPr>
            <a:r>
              <a:rPr lang="zh-CN" altLang="en-US" sz="2400" dirty="0">
                <a:latin typeface="+mn-ea"/>
              </a:rPr>
              <a:t>图</a:t>
            </a:r>
            <a:r>
              <a:rPr lang="en-US" altLang="zh-CN" sz="2400" dirty="0">
                <a:latin typeface="+mn-ea"/>
              </a:rPr>
              <a:t>3-1-13</a:t>
            </a:r>
            <a:r>
              <a:rPr lang="zh-CN" altLang="en-US" sz="2400" dirty="0">
                <a:latin typeface="+mn-ea"/>
              </a:rPr>
              <a:t>所示为交流发电机定子绕组展开示意，其间隔为</a:t>
            </a:r>
            <a:r>
              <a:rPr lang="en-US" altLang="zh-CN" sz="2400" dirty="0">
                <a:latin typeface="+mn-ea"/>
              </a:rPr>
              <a:t>2</a:t>
            </a:r>
            <a:r>
              <a:rPr lang="zh-CN" altLang="en-US" sz="2400" dirty="0">
                <a:latin typeface="+mn-ea"/>
              </a:rPr>
              <a:t>个槽。</a:t>
            </a:r>
            <a:endParaRPr lang="en-US" altLang="zh-CN" sz="2400" dirty="0">
              <a:latin typeface="+mn-ea"/>
            </a:endParaRPr>
          </a:p>
          <a:p>
            <a:pPr indent="576000" algn="just">
              <a:spcAft>
                <a:spcPts val="600"/>
              </a:spcAft>
            </a:pPr>
            <a:r>
              <a:rPr lang="zh-CN" altLang="en-US" sz="2400" dirty="0">
                <a:latin typeface="+mn-ea"/>
              </a:rPr>
              <a:t>交流发电机转子的磁极对数决定了三相定子绕组的个数和定子铁芯的槽数。转子上每对磁极必须对应分布在定子铁芯槽中</a:t>
            </a:r>
            <a:r>
              <a:rPr lang="en-US" altLang="zh-CN" sz="2400" dirty="0">
                <a:latin typeface="+mn-ea"/>
              </a:rPr>
              <a:t>3</a:t>
            </a:r>
            <a:r>
              <a:rPr lang="zh-CN" altLang="en-US" sz="2400" dirty="0">
                <a:latin typeface="+mn-ea"/>
              </a:rPr>
              <a:t>个绕组的下面，以便产生三相交流电。</a:t>
            </a:r>
          </a:p>
        </p:txBody>
      </p:sp>
      <p:pic>
        <p:nvPicPr>
          <p:cNvPr id="5" name="图片 4">
            <a:extLst>
              <a:ext uri="{FF2B5EF4-FFF2-40B4-BE49-F238E27FC236}">
                <a16:creationId xmlns:a16="http://schemas.microsoft.com/office/drawing/2014/main" id="{106EF970-189A-A2DD-7A51-B9D5023321F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29333" y="2311213"/>
            <a:ext cx="7333333" cy="3904762"/>
          </a:xfrm>
          <a:prstGeom prst="rect">
            <a:avLst/>
          </a:prstGeom>
        </p:spPr>
      </p:pic>
    </p:spTree>
    <p:extLst>
      <p:ext uri="{BB962C8B-B14F-4D97-AF65-F5344CB8AC3E}">
        <p14:creationId xmlns:p14="http://schemas.microsoft.com/office/powerpoint/2010/main" val="153939676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DF7EDD4F-21A5-C0B7-D5AC-DDDBF5914D8E}"/>
              </a:ext>
            </a:extLst>
          </p:cNvPr>
          <p:cNvSpPr txBox="1"/>
          <p:nvPr/>
        </p:nvSpPr>
        <p:spPr>
          <a:xfrm>
            <a:off x="927549" y="1128370"/>
            <a:ext cx="4539396" cy="4601260"/>
          </a:xfrm>
          <a:prstGeom prst="rect">
            <a:avLst/>
          </a:prstGeom>
          <a:noFill/>
        </p:spPr>
        <p:txBody>
          <a:bodyPr wrap="square" rtlCol="0">
            <a:spAutoFit/>
          </a:bodyPr>
          <a:lstStyle/>
          <a:p>
            <a:pPr indent="576000" algn="just">
              <a:spcAft>
                <a:spcPts val="600"/>
              </a:spcAft>
            </a:pPr>
            <a:r>
              <a:rPr lang="zh-CN" altLang="en-US" sz="2400" dirty="0">
                <a:latin typeface="+mn-ea"/>
              </a:rPr>
              <a:t>三相绕组的连接方法有星形连接（简称</a:t>
            </a:r>
            <a:r>
              <a:rPr lang="en-US" altLang="zh-CN" sz="2400" dirty="0">
                <a:latin typeface="+mn-ea"/>
              </a:rPr>
              <a:t>Y</a:t>
            </a:r>
            <a:r>
              <a:rPr lang="zh-CN" altLang="en-US" sz="2400" dirty="0">
                <a:latin typeface="+mn-ea"/>
              </a:rPr>
              <a:t>形连接）和三角形连接（简称▲形连接）两种。</a:t>
            </a:r>
            <a:endParaRPr lang="en-US" altLang="zh-CN" sz="2400" dirty="0">
              <a:latin typeface="+mn-ea"/>
            </a:endParaRPr>
          </a:p>
          <a:p>
            <a:pPr indent="576000" algn="just">
              <a:spcAft>
                <a:spcPts val="600"/>
              </a:spcAft>
            </a:pPr>
            <a:r>
              <a:rPr lang="zh-CN" altLang="en-US" sz="2400" dirty="0">
                <a:latin typeface="+mn-ea"/>
              </a:rPr>
              <a:t>当采用</a:t>
            </a:r>
            <a:r>
              <a:rPr lang="en-US" altLang="zh-CN" sz="2400" dirty="0">
                <a:latin typeface="+mn-ea"/>
              </a:rPr>
              <a:t>Y</a:t>
            </a:r>
            <a:r>
              <a:rPr lang="zh-CN" altLang="en-US" sz="2400" dirty="0">
                <a:latin typeface="+mn-ea"/>
              </a:rPr>
              <a:t>形连接时，三相绕组的</a:t>
            </a:r>
            <a:r>
              <a:rPr lang="en-US" altLang="zh-CN" sz="2400" dirty="0">
                <a:latin typeface="+mn-ea"/>
              </a:rPr>
              <a:t>3</a:t>
            </a:r>
            <a:r>
              <a:rPr lang="zh-CN" altLang="en-US" sz="2400" dirty="0">
                <a:latin typeface="+mn-ea"/>
              </a:rPr>
              <a:t>个末端</a:t>
            </a:r>
            <a:r>
              <a:rPr lang="en-US" altLang="zh-CN" sz="2400" dirty="0">
                <a:latin typeface="+mn-ea"/>
              </a:rPr>
              <a:t>X</a:t>
            </a:r>
            <a:r>
              <a:rPr lang="zh-CN" altLang="en-US" sz="2400" dirty="0">
                <a:latin typeface="+mn-ea"/>
              </a:rPr>
              <a:t>、</a:t>
            </a:r>
            <a:r>
              <a:rPr lang="en-US" altLang="zh-CN" sz="2400" dirty="0">
                <a:latin typeface="+mn-ea"/>
              </a:rPr>
              <a:t>Y</a:t>
            </a:r>
            <a:r>
              <a:rPr lang="zh-CN" altLang="en-US" sz="2400" dirty="0">
                <a:latin typeface="+mn-ea"/>
              </a:rPr>
              <a:t>、</a:t>
            </a:r>
            <a:r>
              <a:rPr lang="en-US" altLang="zh-CN" sz="2400" dirty="0">
                <a:latin typeface="+mn-ea"/>
              </a:rPr>
              <a:t>Z</a:t>
            </a:r>
            <a:r>
              <a:rPr lang="zh-CN" altLang="en-US" sz="2400" dirty="0">
                <a:latin typeface="+mn-ea"/>
              </a:rPr>
              <a:t>连接在一起，称为中性点，</a:t>
            </a:r>
            <a:r>
              <a:rPr lang="en-US" altLang="zh-CN" sz="2400" dirty="0">
                <a:latin typeface="+mn-ea"/>
              </a:rPr>
              <a:t>3</a:t>
            </a:r>
            <a:r>
              <a:rPr lang="zh-CN" altLang="en-US" sz="2400" dirty="0">
                <a:latin typeface="+mn-ea"/>
              </a:rPr>
              <a:t>个始端</a:t>
            </a:r>
            <a:r>
              <a:rPr lang="en-US" altLang="zh-CN" sz="2400" dirty="0">
                <a:latin typeface="+mn-ea"/>
              </a:rPr>
              <a:t>U</a:t>
            </a:r>
            <a:r>
              <a:rPr lang="zh-CN" altLang="en-US" sz="2400" dirty="0">
                <a:latin typeface="+mn-ea"/>
              </a:rPr>
              <a:t>、</a:t>
            </a:r>
            <a:r>
              <a:rPr lang="en-US" altLang="zh-CN" sz="2400" dirty="0">
                <a:latin typeface="+mn-ea"/>
              </a:rPr>
              <a:t>V</a:t>
            </a:r>
            <a:r>
              <a:rPr lang="zh-CN" altLang="en-US" sz="2400" dirty="0">
                <a:latin typeface="+mn-ea"/>
              </a:rPr>
              <a:t>、</a:t>
            </a:r>
            <a:r>
              <a:rPr lang="en-US" altLang="zh-CN" sz="2400" dirty="0">
                <a:latin typeface="+mn-ea"/>
              </a:rPr>
              <a:t>W</a:t>
            </a:r>
            <a:r>
              <a:rPr lang="zh-CN" altLang="en-US" sz="2400" dirty="0">
                <a:latin typeface="+mn-ea"/>
              </a:rPr>
              <a:t>作为交流发电机的输出端，如图</a:t>
            </a:r>
            <a:r>
              <a:rPr lang="en-US" altLang="zh-CN" sz="2400" dirty="0">
                <a:latin typeface="+mn-ea"/>
              </a:rPr>
              <a:t>3-1-14(a)</a:t>
            </a:r>
            <a:r>
              <a:rPr lang="zh-CN" altLang="en-US" sz="2400" dirty="0">
                <a:latin typeface="+mn-ea"/>
              </a:rPr>
              <a:t>所示；当采用▲形连接时，一相绕组的始端与另一相绕组末端连接，共有</a:t>
            </a:r>
            <a:r>
              <a:rPr lang="en-US" altLang="zh-CN" sz="2400" dirty="0">
                <a:latin typeface="+mn-ea"/>
              </a:rPr>
              <a:t>3</a:t>
            </a:r>
            <a:r>
              <a:rPr lang="zh-CN" altLang="en-US" sz="2400" dirty="0">
                <a:latin typeface="+mn-ea"/>
              </a:rPr>
              <a:t>个接点，这</a:t>
            </a:r>
            <a:r>
              <a:rPr lang="en-US" altLang="zh-CN" sz="2400" dirty="0">
                <a:latin typeface="+mn-ea"/>
              </a:rPr>
              <a:t>3</a:t>
            </a:r>
            <a:r>
              <a:rPr lang="zh-CN" altLang="en-US" sz="2400" dirty="0">
                <a:latin typeface="+mn-ea"/>
              </a:rPr>
              <a:t>个接点即交流发电机的输出端，如图</a:t>
            </a:r>
            <a:r>
              <a:rPr lang="en-US" altLang="zh-CN" sz="2400" dirty="0">
                <a:latin typeface="+mn-ea"/>
              </a:rPr>
              <a:t>3-1-14(b)</a:t>
            </a:r>
            <a:r>
              <a:rPr lang="zh-CN" altLang="en-US" sz="2400" dirty="0">
                <a:latin typeface="+mn-ea"/>
              </a:rPr>
              <a:t>所示。</a:t>
            </a:r>
          </a:p>
        </p:txBody>
      </p:sp>
      <p:pic>
        <p:nvPicPr>
          <p:cNvPr id="5" name="图片 4">
            <a:extLst>
              <a:ext uri="{FF2B5EF4-FFF2-40B4-BE49-F238E27FC236}">
                <a16:creationId xmlns:a16="http://schemas.microsoft.com/office/drawing/2014/main" id="{AD0DC03A-E600-E64E-3C13-0A94D779775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79791" y="1001924"/>
            <a:ext cx="5384660" cy="4854151"/>
          </a:xfrm>
          <a:prstGeom prst="rect">
            <a:avLst/>
          </a:prstGeom>
        </p:spPr>
      </p:pic>
    </p:spTree>
    <p:extLst>
      <p:ext uri="{BB962C8B-B14F-4D97-AF65-F5344CB8AC3E}">
        <p14:creationId xmlns:p14="http://schemas.microsoft.com/office/powerpoint/2010/main" val="87378855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6A40FC0-86E5-9CD8-357F-914006B9FD8E}"/>
              </a:ext>
            </a:extLst>
          </p:cNvPr>
          <p:cNvSpPr txBox="1"/>
          <p:nvPr/>
        </p:nvSpPr>
        <p:spPr>
          <a:xfrm>
            <a:off x="840000" y="447472"/>
            <a:ext cx="10512000" cy="3093154"/>
          </a:xfrm>
          <a:prstGeom prst="rect">
            <a:avLst/>
          </a:prstGeom>
          <a:noFill/>
        </p:spPr>
        <p:txBody>
          <a:bodyPr wrap="square" rtlCol="0">
            <a:spAutoFit/>
          </a:bodyPr>
          <a:lstStyle/>
          <a:p>
            <a:pPr indent="576000" algn="just">
              <a:spcAft>
                <a:spcPts val="600"/>
              </a:spcAft>
            </a:pPr>
            <a:r>
              <a:rPr lang="zh-CN" altLang="en-US" sz="2000" dirty="0">
                <a:latin typeface="+mn-ea"/>
              </a:rPr>
              <a:t>（</a:t>
            </a:r>
            <a:r>
              <a:rPr lang="en-US" altLang="zh-CN" sz="2000" dirty="0">
                <a:latin typeface="+mn-ea"/>
              </a:rPr>
              <a:t>2</a:t>
            </a:r>
            <a:r>
              <a:rPr lang="zh-CN" altLang="en-US" sz="2000" dirty="0">
                <a:latin typeface="+mn-ea"/>
              </a:rPr>
              <a:t>）</a:t>
            </a:r>
            <a:r>
              <a:rPr lang="en-US" altLang="zh-CN" sz="2000" dirty="0">
                <a:latin typeface="+mn-ea"/>
              </a:rPr>
              <a:t>6</a:t>
            </a:r>
            <a:r>
              <a:rPr lang="zh-CN" altLang="en-US" sz="2000" dirty="0">
                <a:latin typeface="+mn-ea"/>
              </a:rPr>
              <a:t>管整流器。整流器的作用是将三相同步交流发电机产生的三相交流电变成直流电输出，它一般由</a:t>
            </a:r>
            <a:r>
              <a:rPr lang="en-US" altLang="zh-CN" sz="2000" dirty="0">
                <a:latin typeface="+mn-ea"/>
              </a:rPr>
              <a:t>6</a:t>
            </a:r>
            <a:r>
              <a:rPr lang="zh-CN" altLang="en-US" sz="2000" dirty="0">
                <a:latin typeface="+mn-ea"/>
              </a:rPr>
              <a:t>个硅二极管接成三相桥式全波整流电路。</a:t>
            </a:r>
            <a:endParaRPr lang="en-US" altLang="zh-CN" sz="2000" dirty="0">
              <a:latin typeface="+mn-ea"/>
            </a:endParaRPr>
          </a:p>
          <a:p>
            <a:pPr indent="576000" algn="just">
              <a:spcAft>
                <a:spcPts val="600"/>
              </a:spcAft>
            </a:pPr>
            <a:r>
              <a:rPr lang="zh-CN" altLang="en-US" sz="2000" dirty="0">
                <a:latin typeface="+mn-ea"/>
              </a:rPr>
              <a:t>有的将二极管外壳锡焊到金属散热板上；有的将</a:t>
            </a:r>
            <a:r>
              <a:rPr lang="en-US" altLang="zh-CN" sz="2000" dirty="0">
                <a:latin typeface="+mn-ea"/>
              </a:rPr>
              <a:t>PN</a:t>
            </a:r>
            <a:r>
              <a:rPr lang="zh-CN" altLang="en-US" sz="2000" dirty="0">
                <a:latin typeface="+mn-ea"/>
              </a:rPr>
              <a:t>结构直接烧接在金属散热板上；有的将二极管做成扁圆形焊接在金属散热板上或夹在两块金属板之间，如图</a:t>
            </a:r>
            <a:r>
              <a:rPr lang="en-US" altLang="zh-CN" sz="2000" dirty="0">
                <a:latin typeface="+mn-ea"/>
              </a:rPr>
              <a:t>3-1-15(a)</a:t>
            </a:r>
            <a:r>
              <a:rPr lang="zh-CN" altLang="en-US" sz="2000" dirty="0">
                <a:latin typeface="+mn-ea"/>
              </a:rPr>
              <a:t>所示；有的压装在金属散热板上的二极管安装孔中，如图</a:t>
            </a:r>
            <a:r>
              <a:rPr lang="en-US" altLang="zh-CN" sz="2000" dirty="0">
                <a:latin typeface="+mn-ea"/>
              </a:rPr>
              <a:t>3-1-15(c)</a:t>
            </a:r>
            <a:r>
              <a:rPr lang="zh-CN" altLang="en-US" sz="2000" dirty="0">
                <a:latin typeface="+mn-ea"/>
              </a:rPr>
              <a:t>所示。这些二极管的显著特点是工作电流大，反向电压高。</a:t>
            </a:r>
            <a:endParaRPr lang="en-US" altLang="zh-CN" sz="2000" dirty="0">
              <a:latin typeface="+mn-ea"/>
            </a:endParaRPr>
          </a:p>
          <a:p>
            <a:pPr indent="576000" algn="just">
              <a:spcAft>
                <a:spcPts val="600"/>
              </a:spcAft>
            </a:pPr>
            <a:r>
              <a:rPr lang="en-US" altLang="zh-CN" sz="2000" dirty="0">
                <a:latin typeface="+mn-ea"/>
              </a:rPr>
              <a:t>1</a:t>
            </a:r>
            <a:r>
              <a:rPr lang="zh-CN" altLang="en-US" sz="2000" dirty="0">
                <a:latin typeface="+mn-ea"/>
              </a:rPr>
              <a:t>）正极管。正极管中心引线为二极管的正极，外壳为负极，在管壳底一般标有红色标记。</a:t>
            </a:r>
            <a:endParaRPr lang="en-US" altLang="zh-CN" sz="2000" dirty="0">
              <a:latin typeface="+mn-ea"/>
            </a:endParaRPr>
          </a:p>
          <a:p>
            <a:pPr indent="576000" algn="just">
              <a:spcAft>
                <a:spcPts val="600"/>
              </a:spcAft>
            </a:pPr>
            <a:r>
              <a:rPr lang="en-US" altLang="zh-CN" sz="2000" dirty="0">
                <a:latin typeface="+mn-ea"/>
              </a:rPr>
              <a:t>2</a:t>
            </a:r>
            <a:r>
              <a:rPr lang="zh-CN" altLang="en-US" sz="2000" dirty="0">
                <a:latin typeface="+mn-ea"/>
              </a:rPr>
              <a:t>）负极管。负极管中心引线为二极管的负极，外壳为正极，管壳底部一般有黑色标记。</a:t>
            </a:r>
          </a:p>
        </p:txBody>
      </p:sp>
      <p:pic>
        <p:nvPicPr>
          <p:cNvPr id="5" name="图片 4">
            <a:extLst>
              <a:ext uri="{FF2B5EF4-FFF2-40B4-BE49-F238E27FC236}">
                <a16:creationId xmlns:a16="http://schemas.microsoft.com/office/drawing/2014/main" id="{818BF9B8-16E5-C176-2FBB-3D3BBC44F27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45524" y="3540626"/>
            <a:ext cx="5500952" cy="3051999"/>
          </a:xfrm>
          <a:prstGeom prst="rect">
            <a:avLst/>
          </a:prstGeom>
        </p:spPr>
      </p:pic>
    </p:spTree>
    <p:extLst>
      <p:ext uri="{BB962C8B-B14F-4D97-AF65-F5344CB8AC3E}">
        <p14:creationId xmlns:p14="http://schemas.microsoft.com/office/powerpoint/2010/main" val="53683406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F668F25C-F866-CFC5-DB55-AB03B2FD759B}"/>
              </a:ext>
            </a:extLst>
          </p:cNvPr>
          <p:cNvSpPr txBox="1"/>
          <p:nvPr/>
        </p:nvSpPr>
        <p:spPr>
          <a:xfrm>
            <a:off x="840000" y="1828562"/>
            <a:ext cx="10512000" cy="3200876"/>
          </a:xfrm>
          <a:prstGeom prst="rect">
            <a:avLst/>
          </a:prstGeom>
          <a:noFill/>
        </p:spPr>
        <p:txBody>
          <a:bodyPr wrap="square" rtlCol="0">
            <a:spAutoFit/>
          </a:bodyPr>
          <a:lstStyle/>
          <a:p>
            <a:pPr indent="576000" algn="just">
              <a:spcAft>
                <a:spcPts val="600"/>
              </a:spcAft>
            </a:pPr>
            <a:r>
              <a:rPr lang="zh-CN" altLang="en-US" sz="2500" b="1" dirty="0">
                <a:latin typeface="+mn-ea"/>
              </a:rPr>
              <a:t>（二）发电机电压调节器</a:t>
            </a:r>
            <a:endParaRPr lang="en-US" altLang="zh-CN" sz="2500" b="1" dirty="0">
              <a:latin typeface="+mn-ea"/>
            </a:endParaRPr>
          </a:p>
          <a:p>
            <a:pPr indent="576000" algn="just">
              <a:spcAft>
                <a:spcPts val="600"/>
              </a:spcAft>
            </a:pPr>
            <a:r>
              <a:rPr lang="zh-CN" altLang="en-US" sz="2400" dirty="0">
                <a:latin typeface="+mn-ea"/>
              </a:rPr>
              <a:t>发电机电压调节器的功用是在发电机转速发生变化时，自动控制发电机电压，使其在规定范围内保持恒定，防止发电机电压过高而烧坏用电设备和导致蓄电池过量充电；同时，也防止发电机电压过低而导致用电设备工作失常和蓄电池充电不足。</a:t>
            </a:r>
            <a:endParaRPr lang="en-US" altLang="zh-CN" sz="2400" dirty="0">
              <a:latin typeface="+mn-ea"/>
            </a:endParaRPr>
          </a:p>
          <a:p>
            <a:pPr indent="576000" algn="just">
              <a:spcAft>
                <a:spcPts val="600"/>
              </a:spcAft>
            </a:pPr>
            <a:r>
              <a:rPr lang="zh-CN" altLang="en-US" sz="2400" dirty="0">
                <a:latin typeface="+mn-ea"/>
              </a:rPr>
              <a:t>电压调节器调节电压的原理是当发电机发电电压高时，通过调节器减小励磁电流，转子爪极上的磁通量减少；当发电机发电的电压低时，通过调节器增大励磁电流，转子爪极上的磁通量增多。</a:t>
            </a:r>
          </a:p>
        </p:txBody>
      </p:sp>
    </p:spTree>
    <p:extLst>
      <p:ext uri="{BB962C8B-B14F-4D97-AF65-F5344CB8AC3E}">
        <p14:creationId xmlns:p14="http://schemas.microsoft.com/office/powerpoint/2010/main" val="356882918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5766B1BD-F709-0632-BD23-EAEB5057E71C}"/>
              </a:ext>
            </a:extLst>
          </p:cNvPr>
          <p:cNvSpPr txBox="1"/>
          <p:nvPr/>
        </p:nvSpPr>
        <p:spPr>
          <a:xfrm>
            <a:off x="840000" y="2236366"/>
            <a:ext cx="10512000" cy="2385268"/>
          </a:xfrm>
          <a:prstGeom prst="rect">
            <a:avLst/>
          </a:prstGeom>
          <a:noFill/>
        </p:spPr>
        <p:txBody>
          <a:bodyPr wrap="square" rtlCol="0">
            <a:spAutoFit/>
          </a:bodyPr>
          <a:lstStyle/>
          <a:p>
            <a:pPr indent="576000" algn="just">
              <a:spcAft>
                <a:spcPts val="600"/>
              </a:spcAft>
            </a:pPr>
            <a:r>
              <a:rPr lang="en-US" altLang="zh-CN" sz="2400" b="1" dirty="0">
                <a:latin typeface="+mn-ea"/>
              </a:rPr>
              <a:t>1.</a:t>
            </a:r>
            <a:r>
              <a:rPr lang="zh-CN" altLang="en-US" sz="2400" b="1" dirty="0">
                <a:latin typeface="+mn-ea"/>
              </a:rPr>
              <a:t>电压调节器的分类</a:t>
            </a:r>
            <a:endParaRPr lang="en-US" altLang="zh-CN" sz="2400" b="1" dirty="0">
              <a:latin typeface="+mn-ea"/>
            </a:endParaRPr>
          </a:p>
          <a:p>
            <a:pPr indent="576000" algn="just">
              <a:spcAft>
                <a:spcPts val="600"/>
              </a:spcAft>
            </a:pPr>
            <a:r>
              <a:rPr lang="zh-CN" altLang="en-US" sz="2400" dirty="0">
                <a:latin typeface="+mn-ea"/>
              </a:rPr>
              <a:t>电压调节器分为立元件式电子电压调节器和集成电路调节器。立元件式电子电压调节器调节磁场电流的方法是利用功率管的开关特性通过磁场电流的接通与切断来调节；集成电路调节器是利用集成电路（</a:t>
            </a:r>
            <a:r>
              <a:rPr lang="en-US" altLang="zh-CN" sz="2400" dirty="0">
                <a:latin typeface="+mn-ea"/>
              </a:rPr>
              <a:t>IC</a:t>
            </a:r>
            <a:r>
              <a:rPr lang="zh-CN" altLang="en-US" sz="2400" dirty="0">
                <a:latin typeface="+mn-ea"/>
              </a:rPr>
              <a:t>）组成的调节器。前者是将二极管、三极管、电阻和电容等电子元件同时控制在一块硅基片上；后者是用厚膜或薄膜电阻与集成的单片芯片或分立元件组装而成。</a:t>
            </a:r>
          </a:p>
        </p:txBody>
      </p:sp>
    </p:spTree>
    <p:extLst>
      <p:ext uri="{BB962C8B-B14F-4D97-AF65-F5344CB8AC3E}">
        <p14:creationId xmlns:p14="http://schemas.microsoft.com/office/powerpoint/2010/main" val="63765212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7F903C90-BE79-17B9-5256-18BB0ABC42FE}"/>
              </a:ext>
            </a:extLst>
          </p:cNvPr>
          <p:cNvSpPr txBox="1"/>
          <p:nvPr/>
        </p:nvSpPr>
        <p:spPr>
          <a:xfrm>
            <a:off x="840000" y="369650"/>
            <a:ext cx="10512000" cy="3647152"/>
          </a:xfrm>
          <a:prstGeom prst="rect">
            <a:avLst/>
          </a:prstGeom>
          <a:noFill/>
        </p:spPr>
        <p:txBody>
          <a:bodyPr wrap="square" rtlCol="0">
            <a:spAutoFit/>
          </a:bodyPr>
          <a:lstStyle/>
          <a:p>
            <a:pPr indent="576000" algn="just">
              <a:spcAft>
                <a:spcPts val="600"/>
              </a:spcAft>
            </a:pPr>
            <a:r>
              <a:rPr lang="en-US" altLang="zh-CN" sz="2400" b="1" dirty="0">
                <a:latin typeface="+mn-ea"/>
              </a:rPr>
              <a:t>2.</a:t>
            </a:r>
            <a:r>
              <a:rPr lang="zh-CN" altLang="en-US" sz="2400" b="1" dirty="0">
                <a:latin typeface="+mn-ea"/>
              </a:rPr>
              <a:t>内、外搭铁发电机</a:t>
            </a:r>
            <a:endParaRPr lang="en-US" altLang="zh-CN" sz="2400" b="1" dirty="0">
              <a:latin typeface="+mn-ea"/>
            </a:endParaRPr>
          </a:p>
          <a:p>
            <a:pPr indent="576000" algn="just">
              <a:spcAft>
                <a:spcPts val="600"/>
              </a:spcAft>
            </a:pPr>
            <a:r>
              <a:rPr lang="zh-CN" altLang="en-US" sz="2400" dirty="0">
                <a:latin typeface="+mn-ea"/>
              </a:rPr>
              <a:t>发电机内、外搭铁的确定方法：电压调节器控制转子绕组的正极端时为内搭铁发电机，此时转子绕组的负极端接地；电压调节器控制转子绕组的负极端时为外搭铁发电机，此时转子绕组的正极端接电源接线柱，如图</a:t>
            </a:r>
            <a:r>
              <a:rPr lang="en-US" altLang="zh-CN" sz="2400" dirty="0">
                <a:latin typeface="+mn-ea"/>
              </a:rPr>
              <a:t>3-1-16</a:t>
            </a:r>
            <a:r>
              <a:rPr lang="zh-CN" altLang="en-US" sz="2400" dirty="0">
                <a:latin typeface="+mn-ea"/>
              </a:rPr>
              <a:t>所示。</a:t>
            </a:r>
            <a:endParaRPr lang="en-US" altLang="zh-CN" sz="2400" dirty="0">
              <a:latin typeface="+mn-ea"/>
            </a:endParaRPr>
          </a:p>
          <a:p>
            <a:pPr indent="576000" algn="just">
              <a:spcAft>
                <a:spcPts val="600"/>
              </a:spcAft>
            </a:pPr>
            <a:r>
              <a:rPr lang="zh-CN" altLang="en-US" sz="2400" dirty="0">
                <a:latin typeface="+mn-ea"/>
              </a:rPr>
              <a:t>在使用中应注意调节器与发电机的电压等级必须一致，否则电源系统不能正常工作；调节器与发电机（磁场线圈）的搭铁形式也必须一致。</a:t>
            </a:r>
            <a:endParaRPr lang="en-US" altLang="zh-CN" sz="2400" dirty="0">
              <a:latin typeface="+mn-ea"/>
            </a:endParaRPr>
          </a:p>
          <a:p>
            <a:pPr indent="576000" algn="just">
              <a:spcAft>
                <a:spcPts val="600"/>
              </a:spcAft>
            </a:pPr>
            <a:r>
              <a:rPr lang="zh-CN" altLang="en-US" sz="2400" dirty="0">
                <a:latin typeface="+mn-ea"/>
              </a:rPr>
              <a:t>这两种形式的发电机与调节器不能互换，否则将会造成发电机电压失调或不发电。</a:t>
            </a:r>
          </a:p>
        </p:txBody>
      </p:sp>
      <p:pic>
        <p:nvPicPr>
          <p:cNvPr id="5" name="图片 4">
            <a:extLst>
              <a:ext uri="{FF2B5EF4-FFF2-40B4-BE49-F238E27FC236}">
                <a16:creationId xmlns:a16="http://schemas.microsoft.com/office/drawing/2014/main" id="{66C9F215-ABBC-4B5E-2242-BB3A8461607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20219" y="3681808"/>
            <a:ext cx="6351562" cy="2894090"/>
          </a:xfrm>
          <a:prstGeom prst="rect">
            <a:avLst/>
          </a:prstGeom>
        </p:spPr>
      </p:pic>
    </p:spTree>
    <p:extLst>
      <p:ext uri="{BB962C8B-B14F-4D97-AF65-F5344CB8AC3E}">
        <p14:creationId xmlns:p14="http://schemas.microsoft.com/office/powerpoint/2010/main" val="130792528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620DB884-C3EC-C4C4-D04E-028DAC788DDF}"/>
              </a:ext>
            </a:extLst>
          </p:cNvPr>
          <p:cNvSpPr txBox="1"/>
          <p:nvPr/>
        </p:nvSpPr>
        <p:spPr>
          <a:xfrm>
            <a:off x="840000" y="1974755"/>
            <a:ext cx="10512000" cy="2908489"/>
          </a:xfrm>
          <a:prstGeom prst="rect">
            <a:avLst/>
          </a:prstGeom>
          <a:noFill/>
        </p:spPr>
        <p:txBody>
          <a:bodyPr wrap="square" rtlCol="0">
            <a:spAutoFit/>
          </a:bodyPr>
          <a:lstStyle/>
          <a:p>
            <a:pPr indent="576000" algn="just">
              <a:spcAft>
                <a:spcPts val="600"/>
              </a:spcAft>
            </a:pPr>
            <a:r>
              <a:rPr lang="en-US" altLang="zh-CN" sz="2400" b="1" dirty="0">
                <a:latin typeface="+mn-ea"/>
              </a:rPr>
              <a:t>3.</a:t>
            </a:r>
            <a:r>
              <a:rPr lang="zh-CN" altLang="en-US" sz="2400" b="1" dirty="0">
                <a:latin typeface="+mn-ea"/>
              </a:rPr>
              <a:t>调节器的两种电压检测法</a:t>
            </a:r>
            <a:r>
              <a:rPr lang="en-US" altLang="zh-CN" sz="2400" b="1" dirty="0">
                <a:latin typeface="+mn-ea"/>
              </a:rPr>
              <a:t>——S</a:t>
            </a:r>
            <a:r>
              <a:rPr lang="zh-CN" altLang="en-US" sz="2400" b="1" dirty="0">
                <a:latin typeface="+mn-ea"/>
              </a:rPr>
              <a:t>线和</a:t>
            </a:r>
            <a:r>
              <a:rPr lang="en-US" altLang="zh-CN" sz="2400" b="1" dirty="0">
                <a:latin typeface="+mn-ea"/>
              </a:rPr>
              <a:t>B</a:t>
            </a:r>
            <a:r>
              <a:rPr lang="zh-CN" altLang="en-US" sz="2400" b="1" dirty="0">
                <a:latin typeface="+mn-ea"/>
              </a:rPr>
              <a:t>线</a:t>
            </a:r>
            <a:endParaRPr lang="en-US" altLang="zh-CN" sz="2400" b="1" dirty="0">
              <a:latin typeface="+mn-ea"/>
            </a:endParaRPr>
          </a:p>
          <a:p>
            <a:pPr indent="576000" algn="just">
              <a:spcAft>
                <a:spcPts val="600"/>
              </a:spcAft>
            </a:pPr>
            <a:r>
              <a:rPr lang="zh-CN" altLang="en-US" sz="2400" dirty="0">
                <a:latin typeface="+mn-ea"/>
              </a:rPr>
              <a:t>先通过电压调节器判断电压是否在控制范围内，然后进行调节。</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）以蓄电池正极端电压为基准调节的为蓄电池电压检测法。</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）以发电机的输出电压为基准调节的称为发电机电压检测法。如果用连接导线（通常为</a:t>
            </a:r>
            <a:r>
              <a:rPr lang="en-US" altLang="zh-CN" sz="2400" dirty="0">
                <a:latin typeface="+mn-ea"/>
              </a:rPr>
              <a:t>S</a:t>
            </a:r>
            <a:r>
              <a:rPr lang="zh-CN" altLang="en-US" sz="2400" dirty="0">
                <a:latin typeface="+mn-ea"/>
              </a:rPr>
              <a:t>端）检测蓄电池的端电压来调节发电机的输出电压，则称为蓄电池电压检测法。</a:t>
            </a:r>
          </a:p>
        </p:txBody>
      </p:sp>
    </p:spTree>
    <p:extLst>
      <p:ext uri="{BB962C8B-B14F-4D97-AF65-F5344CB8AC3E}">
        <p14:creationId xmlns:p14="http://schemas.microsoft.com/office/powerpoint/2010/main" val="338052389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4D1C4F66-C0F7-89A5-E6DB-B4AA923B3C83}"/>
              </a:ext>
            </a:extLst>
          </p:cNvPr>
          <p:cNvSpPr txBox="1"/>
          <p:nvPr/>
        </p:nvSpPr>
        <p:spPr>
          <a:xfrm>
            <a:off x="839999" y="426716"/>
            <a:ext cx="10512000" cy="2831544"/>
          </a:xfrm>
          <a:prstGeom prst="rect">
            <a:avLst/>
          </a:prstGeom>
          <a:noFill/>
        </p:spPr>
        <p:txBody>
          <a:bodyPr wrap="square" rtlCol="0">
            <a:spAutoFit/>
          </a:bodyPr>
          <a:lstStyle/>
          <a:p>
            <a:pPr indent="576000" algn="just">
              <a:spcAft>
                <a:spcPts val="600"/>
              </a:spcAft>
            </a:pPr>
            <a:r>
              <a:rPr lang="en-US" altLang="zh-CN" sz="2400" b="1" dirty="0">
                <a:latin typeface="+mn-ea"/>
              </a:rPr>
              <a:t>4.</a:t>
            </a:r>
            <a:r>
              <a:rPr lang="zh-CN" altLang="en-US" sz="2400" b="1" dirty="0">
                <a:latin typeface="+mn-ea"/>
              </a:rPr>
              <a:t>分立元件式电压调节器</a:t>
            </a:r>
            <a:endParaRPr lang="en-US" altLang="zh-CN" sz="2400" b="1" dirty="0">
              <a:latin typeface="+mn-ea"/>
            </a:endParaRPr>
          </a:p>
          <a:p>
            <a:pPr indent="576000" algn="just">
              <a:spcAft>
                <a:spcPts val="600"/>
              </a:spcAft>
            </a:pPr>
            <a:r>
              <a:rPr lang="zh-CN" altLang="en-US" sz="2400" dirty="0">
                <a:latin typeface="+mn-ea"/>
              </a:rPr>
              <a:t>电压调节器是以稳压管作为电压感受元件，控制末级功率晶体三极管的通断来调节励磁电流，使发电机电压保持稳定。电压调节器现在多为集成电路式，可分为非智能型和智能型，但为方便说明其原理仍用分立元件进行说明。</a:t>
            </a:r>
            <a:endParaRPr lang="en-US" altLang="zh-CN" sz="2400" dirty="0">
              <a:latin typeface="+mn-ea"/>
            </a:endParaRPr>
          </a:p>
          <a:p>
            <a:pPr indent="576000" algn="just">
              <a:spcAft>
                <a:spcPts val="600"/>
              </a:spcAft>
            </a:pPr>
            <a:r>
              <a:rPr lang="zh-CN" altLang="en-US" sz="2400" dirty="0">
                <a:latin typeface="+mn-ea"/>
              </a:rPr>
              <a:t>下面介绍</a:t>
            </a:r>
            <a:r>
              <a:rPr lang="en-US" altLang="zh-CN" sz="2400" dirty="0">
                <a:latin typeface="+mn-ea"/>
              </a:rPr>
              <a:t>JFT106</a:t>
            </a:r>
            <a:r>
              <a:rPr lang="zh-CN" altLang="en-US" sz="2400" dirty="0">
                <a:latin typeface="+mn-ea"/>
              </a:rPr>
              <a:t>型晶体管电压调节器。</a:t>
            </a:r>
            <a:r>
              <a:rPr lang="en-US" altLang="zh-CN" sz="2400" dirty="0">
                <a:latin typeface="+mn-ea"/>
              </a:rPr>
              <a:t>CAⅠ091</a:t>
            </a:r>
            <a:r>
              <a:rPr lang="zh-CN" altLang="en-US" sz="2400" dirty="0">
                <a:latin typeface="+mn-ea"/>
              </a:rPr>
              <a:t>型汽车用</a:t>
            </a:r>
            <a:r>
              <a:rPr lang="en-US" altLang="zh-CN" sz="2400" dirty="0">
                <a:latin typeface="+mn-ea"/>
              </a:rPr>
              <a:t>JFT106</a:t>
            </a:r>
            <a:r>
              <a:rPr lang="zh-CN" altLang="en-US" sz="2400" dirty="0">
                <a:latin typeface="+mn-ea"/>
              </a:rPr>
              <a:t>型晶体管电压调节器的电路原理如图</a:t>
            </a:r>
            <a:r>
              <a:rPr lang="en-US" altLang="zh-CN" sz="2400" dirty="0">
                <a:latin typeface="+mn-ea"/>
              </a:rPr>
              <a:t>3-1-17</a:t>
            </a:r>
            <a:r>
              <a:rPr lang="zh-CN" altLang="en-US" sz="2400" dirty="0">
                <a:latin typeface="+mn-ea"/>
              </a:rPr>
              <a:t>所示。</a:t>
            </a:r>
          </a:p>
        </p:txBody>
      </p:sp>
      <p:pic>
        <p:nvPicPr>
          <p:cNvPr id="5" name="图片 4">
            <a:extLst>
              <a:ext uri="{FF2B5EF4-FFF2-40B4-BE49-F238E27FC236}">
                <a16:creationId xmlns:a16="http://schemas.microsoft.com/office/drawing/2014/main" id="{6A3C55F7-05FA-7084-9930-5B31BA94EF9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93362" y="3258260"/>
            <a:ext cx="7805274" cy="3031733"/>
          </a:xfrm>
          <a:prstGeom prst="rect">
            <a:avLst/>
          </a:prstGeom>
        </p:spPr>
      </p:pic>
    </p:spTree>
    <p:extLst>
      <p:ext uri="{BB962C8B-B14F-4D97-AF65-F5344CB8AC3E}">
        <p14:creationId xmlns:p14="http://schemas.microsoft.com/office/powerpoint/2010/main" val="27331885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40000" y="1382286"/>
            <a:ext cx="10512000" cy="4154984"/>
          </a:xfrm>
          <a:prstGeom prst="rect">
            <a:avLst/>
          </a:prstGeom>
          <a:noFill/>
        </p:spPr>
        <p:txBody>
          <a:bodyPr wrap="square" rtlCol="0">
            <a:spAutoFit/>
          </a:bodyPr>
          <a:lstStyle/>
          <a:p>
            <a:pPr indent="-457200" algn="just">
              <a:spcAft>
                <a:spcPts val="600"/>
              </a:spcAft>
              <a:buFont typeface="Arial" panose="020B0604020202020204" pitchFamily="34" charset="0"/>
              <a:buChar char="•"/>
            </a:pPr>
            <a:r>
              <a:rPr lang="zh-CN" altLang="en-US" sz="3200" b="1" dirty="0">
                <a:latin typeface="+mn-ea"/>
              </a:rPr>
              <a:t>学习目标</a:t>
            </a:r>
            <a:endParaRPr lang="en-US" altLang="zh-CN" sz="3200" b="1" dirty="0">
              <a:latin typeface="+mn-ea"/>
            </a:endParaRPr>
          </a:p>
          <a:p>
            <a:pPr algn="just" eaLnBrk="0">
              <a:spcAft>
                <a:spcPts val="600"/>
              </a:spcAft>
            </a:pPr>
            <a:r>
              <a:rPr lang="zh-CN" altLang="en-US" sz="2400" dirty="0">
                <a:latin typeface="+mn-ea"/>
              </a:rPr>
              <a:t>（</a:t>
            </a:r>
            <a:r>
              <a:rPr lang="en-US" altLang="zh-CN" sz="2400" dirty="0">
                <a:latin typeface="+mn-ea"/>
              </a:rPr>
              <a:t>1</a:t>
            </a:r>
            <a:r>
              <a:rPr lang="zh-CN" altLang="en-US" sz="2400" dirty="0">
                <a:latin typeface="+mn-ea"/>
              </a:rPr>
              <a:t>）掌握汽车电源系统组成及工作原理。</a:t>
            </a:r>
            <a:endParaRPr lang="en-US" altLang="zh-CN" sz="2400" dirty="0">
              <a:latin typeface="+mn-ea"/>
            </a:endParaRPr>
          </a:p>
          <a:p>
            <a:pPr algn="just" eaLnBrk="0">
              <a:spcAft>
                <a:spcPts val="600"/>
              </a:spcAft>
            </a:pPr>
            <a:r>
              <a:rPr lang="zh-CN" altLang="en-US" sz="2400" dirty="0">
                <a:latin typeface="+mn-ea"/>
              </a:rPr>
              <a:t>（</a:t>
            </a:r>
            <a:r>
              <a:rPr lang="en-US" altLang="zh-CN" sz="2400" dirty="0">
                <a:latin typeface="+mn-ea"/>
              </a:rPr>
              <a:t>2</a:t>
            </a:r>
            <a:r>
              <a:rPr lang="zh-CN" altLang="en-US" sz="2400" dirty="0">
                <a:latin typeface="+mn-ea"/>
              </a:rPr>
              <a:t>）掌握启动系统结构及工作原理。</a:t>
            </a:r>
            <a:endParaRPr lang="en-US" altLang="zh-CN" sz="2400" dirty="0">
              <a:latin typeface="+mn-ea"/>
            </a:endParaRPr>
          </a:p>
          <a:p>
            <a:pPr algn="just" eaLnBrk="0">
              <a:spcAft>
                <a:spcPts val="600"/>
              </a:spcAft>
            </a:pPr>
            <a:r>
              <a:rPr lang="zh-CN" altLang="en-US" sz="2400" dirty="0">
                <a:latin typeface="+mn-ea"/>
              </a:rPr>
              <a:t>（</a:t>
            </a:r>
            <a:r>
              <a:rPr lang="en-US" altLang="zh-CN" sz="2400" dirty="0">
                <a:latin typeface="+mn-ea"/>
              </a:rPr>
              <a:t>3</a:t>
            </a:r>
            <a:r>
              <a:rPr lang="zh-CN" altLang="en-US" sz="2400" dirty="0">
                <a:latin typeface="+mn-ea"/>
              </a:rPr>
              <a:t>）掌握起动机工作原理及组成。</a:t>
            </a:r>
            <a:endParaRPr lang="en-US" altLang="zh-CN" sz="2400" dirty="0">
              <a:latin typeface="+mn-ea"/>
            </a:endParaRPr>
          </a:p>
          <a:p>
            <a:pPr algn="just" eaLnBrk="0">
              <a:spcAft>
                <a:spcPts val="600"/>
              </a:spcAft>
            </a:pPr>
            <a:r>
              <a:rPr lang="zh-CN" altLang="en-US" sz="2400" dirty="0">
                <a:latin typeface="+mn-ea"/>
              </a:rPr>
              <a:t>（</a:t>
            </a:r>
            <a:r>
              <a:rPr lang="en-US" altLang="zh-CN" sz="2400" dirty="0">
                <a:latin typeface="+mn-ea"/>
              </a:rPr>
              <a:t>4</a:t>
            </a:r>
            <a:r>
              <a:rPr lang="zh-CN" altLang="en-US" sz="2400" dirty="0">
                <a:latin typeface="+mn-ea"/>
              </a:rPr>
              <a:t>）掌握汽车点火系统结构及工作原理。</a:t>
            </a:r>
            <a:endParaRPr lang="en-US" altLang="zh-CN" sz="2400" dirty="0">
              <a:latin typeface="+mn-ea"/>
            </a:endParaRPr>
          </a:p>
          <a:p>
            <a:pPr algn="just" eaLnBrk="0">
              <a:spcAft>
                <a:spcPts val="600"/>
              </a:spcAft>
            </a:pPr>
            <a:r>
              <a:rPr lang="zh-CN" altLang="en-US" sz="2400" dirty="0">
                <a:latin typeface="+mn-ea"/>
              </a:rPr>
              <a:t>（</a:t>
            </a:r>
            <a:r>
              <a:rPr lang="en-US" altLang="zh-CN" sz="2400" dirty="0">
                <a:latin typeface="+mn-ea"/>
              </a:rPr>
              <a:t>5</a:t>
            </a:r>
            <a:r>
              <a:rPr lang="zh-CN" altLang="en-US" sz="2400" dirty="0">
                <a:latin typeface="+mn-ea"/>
              </a:rPr>
              <a:t>）掌握汽车照明与信号系统分类及工作原理。</a:t>
            </a:r>
            <a:endParaRPr lang="en-US" altLang="zh-CN" sz="2400" dirty="0">
              <a:latin typeface="+mn-ea"/>
            </a:endParaRPr>
          </a:p>
          <a:p>
            <a:pPr algn="just" eaLnBrk="0">
              <a:spcAft>
                <a:spcPts val="600"/>
              </a:spcAft>
            </a:pPr>
            <a:r>
              <a:rPr lang="zh-CN" altLang="en-US" sz="2400" dirty="0">
                <a:latin typeface="+mn-ea"/>
              </a:rPr>
              <a:t>（</a:t>
            </a:r>
            <a:r>
              <a:rPr lang="en-US" altLang="zh-CN" sz="2400" dirty="0">
                <a:latin typeface="+mn-ea"/>
              </a:rPr>
              <a:t>6</a:t>
            </a:r>
            <a:r>
              <a:rPr lang="zh-CN" altLang="en-US" sz="2400" dirty="0">
                <a:latin typeface="+mn-ea"/>
              </a:rPr>
              <a:t>）掌握汽车基本仪表及报警系统结构与工作原理。</a:t>
            </a:r>
            <a:endParaRPr lang="en-US" altLang="zh-CN" sz="2400" dirty="0">
              <a:latin typeface="+mn-ea"/>
            </a:endParaRPr>
          </a:p>
          <a:p>
            <a:pPr algn="just" eaLnBrk="0">
              <a:spcAft>
                <a:spcPts val="600"/>
              </a:spcAft>
            </a:pPr>
            <a:r>
              <a:rPr lang="zh-CN" altLang="en-US" sz="2400" dirty="0">
                <a:latin typeface="+mn-ea"/>
              </a:rPr>
              <a:t>（</a:t>
            </a:r>
            <a:r>
              <a:rPr lang="en-US" altLang="zh-CN" sz="2400" dirty="0">
                <a:latin typeface="+mn-ea"/>
              </a:rPr>
              <a:t>7</a:t>
            </a:r>
            <a:r>
              <a:rPr lang="zh-CN" altLang="en-US" sz="2400" dirty="0">
                <a:latin typeface="+mn-ea"/>
              </a:rPr>
              <a:t>）掌握汽车中控系统组成及工作原理。</a:t>
            </a:r>
            <a:endParaRPr lang="en-US" altLang="zh-CN" sz="2400" dirty="0">
              <a:latin typeface="+mn-ea"/>
            </a:endParaRPr>
          </a:p>
          <a:p>
            <a:pPr algn="just" eaLnBrk="0">
              <a:spcAft>
                <a:spcPts val="600"/>
              </a:spcAft>
            </a:pPr>
            <a:r>
              <a:rPr lang="zh-CN" altLang="en-US" sz="2400" dirty="0">
                <a:latin typeface="+mn-ea"/>
              </a:rPr>
              <a:t>（</a:t>
            </a:r>
            <a:r>
              <a:rPr lang="en-US" altLang="zh-CN" sz="2400" dirty="0">
                <a:latin typeface="+mn-ea"/>
              </a:rPr>
              <a:t>8</a:t>
            </a:r>
            <a:r>
              <a:rPr lang="zh-CN" altLang="en-US" sz="2400" dirty="0">
                <a:latin typeface="+mn-ea"/>
              </a:rPr>
              <a:t>）掌握汽车防盗装置的结构及工作原理。</a:t>
            </a:r>
            <a:endParaRPr lang="zh-CN" altLang="zh-CN" sz="2400" dirty="0">
              <a:latin typeface="+mn-ea"/>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6CB3188F-5354-2D5C-6BE4-9C1186333A34}"/>
              </a:ext>
            </a:extLst>
          </p:cNvPr>
          <p:cNvSpPr txBox="1"/>
          <p:nvPr/>
        </p:nvSpPr>
        <p:spPr>
          <a:xfrm>
            <a:off x="840000" y="671209"/>
            <a:ext cx="10512000" cy="1646605"/>
          </a:xfrm>
          <a:prstGeom prst="rect">
            <a:avLst/>
          </a:prstGeom>
          <a:noFill/>
        </p:spPr>
        <p:txBody>
          <a:bodyPr wrap="square" rtlCol="0">
            <a:spAutoFit/>
          </a:bodyPr>
          <a:lstStyle/>
          <a:p>
            <a:pPr indent="576000" algn="just">
              <a:spcAft>
                <a:spcPts val="600"/>
              </a:spcAft>
            </a:pPr>
            <a:r>
              <a:rPr lang="en-US" altLang="zh-CN" sz="2400" b="1" dirty="0">
                <a:latin typeface="+mn-ea"/>
              </a:rPr>
              <a:t>5.</a:t>
            </a:r>
            <a:r>
              <a:rPr lang="zh-CN" altLang="en-US" sz="2400" b="1" dirty="0">
                <a:latin typeface="+mn-ea"/>
              </a:rPr>
              <a:t>集成电路电压调节器</a:t>
            </a:r>
            <a:endParaRPr lang="en-US" altLang="zh-CN" sz="2400" b="1" dirty="0">
              <a:latin typeface="+mn-ea"/>
            </a:endParaRPr>
          </a:p>
          <a:p>
            <a:pPr indent="576000" algn="just">
              <a:spcAft>
                <a:spcPts val="600"/>
              </a:spcAft>
            </a:pPr>
            <a:r>
              <a:rPr lang="zh-CN" altLang="en-US" sz="2400" dirty="0">
                <a:latin typeface="+mn-ea"/>
              </a:rPr>
              <a:t>现代轿车发电机内装集成电路调节器及充电系统，其电路如图</a:t>
            </a:r>
            <a:r>
              <a:rPr lang="en-US" altLang="zh-CN" sz="2400" dirty="0">
                <a:latin typeface="+mn-ea"/>
              </a:rPr>
              <a:t>3-1-18</a:t>
            </a:r>
            <a:r>
              <a:rPr lang="zh-CN" altLang="en-US" sz="2400" dirty="0">
                <a:latin typeface="+mn-ea"/>
              </a:rPr>
              <a:t>所示。该发电机调节器是由一块单片集成电路和晶体管等元件组成的混合集成电路调节器，安装于发电机内部，构成整体式交流发电机电路。</a:t>
            </a:r>
          </a:p>
        </p:txBody>
      </p:sp>
      <p:pic>
        <p:nvPicPr>
          <p:cNvPr id="5" name="图片 4">
            <a:extLst>
              <a:ext uri="{FF2B5EF4-FFF2-40B4-BE49-F238E27FC236}">
                <a16:creationId xmlns:a16="http://schemas.microsoft.com/office/drawing/2014/main" id="{3D96BBE6-A8AC-9670-E81B-6757E1CAA8A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34683" y="2531611"/>
            <a:ext cx="6722634" cy="3655180"/>
          </a:xfrm>
          <a:prstGeom prst="rect">
            <a:avLst/>
          </a:prstGeom>
        </p:spPr>
      </p:pic>
    </p:spTree>
    <p:extLst>
      <p:ext uri="{BB962C8B-B14F-4D97-AF65-F5344CB8AC3E}">
        <p14:creationId xmlns:p14="http://schemas.microsoft.com/office/powerpoint/2010/main" val="293110277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EA4E6724-EDB7-285B-262A-235F6584EC9E}"/>
              </a:ext>
            </a:extLst>
          </p:cNvPr>
          <p:cNvSpPr txBox="1"/>
          <p:nvPr/>
        </p:nvSpPr>
        <p:spPr>
          <a:xfrm>
            <a:off x="840000" y="1005259"/>
            <a:ext cx="10512000" cy="4847481"/>
          </a:xfrm>
          <a:prstGeom prst="rect">
            <a:avLst/>
          </a:prstGeom>
          <a:noFill/>
        </p:spPr>
        <p:txBody>
          <a:bodyPr wrap="square" rtlCol="0">
            <a:spAutoFit/>
          </a:bodyPr>
          <a:lstStyle/>
          <a:p>
            <a:pPr indent="576000" algn="just">
              <a:spcAft>
                <a:spcPts val="600"/>
              </a:spcAft>
            </a:pPr>
            <a:r>
              <a:rPr lang="en-US" altLang="zh-CN" sz="2400" b="1" dirty="0">
                <a:latin typeface="+mn-ea"/>
              </a:rPr>
              <a:t>6.</a:t>
            </a:r>
            <a:r>
              <a:rPr lang="zh-CN" altLang="en-US" sz="2400" b="1" dirty="0">
                <a:latin typeface="+mn-ea"/>
              </a:rPr>
              <a:t>智能电压调节器</a:t>
            </a:r>
            <a:endParaRPr lang="en-US" altLang="zh-CN" sz="2400" b="1" dirty="0">
              <a:latin typeface="+mn-ea"/>
            </a:endParaRPr>
          </a:p>
          <a:p>
            <a:pPr indent="576000" algn="just">
              <a:spcAft>
                <a:spcPts val="600"/>
              </a:spcAft>
            </a:pPr>
            <a:r>
              <a:rPr lang="zh-CN" altLang="en-US" sz="2400" dirty="0">
                <a:latin typeface="+mn-ea"/>
              </a:rPr>
              <a:t>智能电压调节器能根据车辆的用电负荷需求和蓄电池环境温度的变化而改变输出电压。</a:t>
            </a:r>
            <a:endParaRPr lang="en-US" altLang="zh-CN" sz="2400" dirty="0">
              <a:latin typeface="+mn-ea"/>
            </a:endParaRPr>
          </a:p>
          <a:p>
            <a:pPr indent="576000" algn="just">
              <a:spcAft>
                <a:spcPts val="600"/>
              </a:spcAft>
            </a:pPr>
            <a:r>
              <a:rPr lang="zh-CN" altLang="en-US" sz="2400" dirty="0">
                <a:latin typeface="+mn-ea"/>
              </a:rPr>
              <a:t>充电系统需要解决的问题和对应的办法如下：</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）改变传动比。</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）发电机水冷技术。</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3</a:t>
            </a:r>
            <a:r>
              <a:rPr lang="zh-CN" altLang="en-US" sz="2400" dirty="0">
                <a:latin typeface="+mn-ea"/>
              </a:rPr>
              <a:t>）随蓄电池温度进行电压调节。</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4</a:t>
            </a:r>
            <a:r>
              <a:rPr lang="zh-CN" altLang="en-US" sz="2400" dirty="0">
                <a:latin typeface="+mn-ea"/>
              </a:rPr>
              <a:t>）负荷管理。</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5</a:t>
            </a:r>
            <a:r>
              <a:rPr lang="zh-CN" altLang="en-US" sz="2400" dirty="0">
                <a:latin typeface="+mn-ea"/>
              </a:rPr>
              <a:t>）采用占空比进行双向通信。</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6</a:t>
            </a:r>
            <a:r>
              <a:rPr lang="zh-CN" altLang="en-US" sz="2400" dirty="0">
                <a:latin typeface="+mn-ea"/>
              </a:rPr>
              <a:t>）</a:t>
            </a:r>
            <a:r>
              <a:rPr lang="en-US" altLang="zh-CN" sz="2400" dirty="0">
                <a:latin typeface="+mn-ea"/>
              </a:rPr>
              <a:t>LIN</a:t>
            </a:r>
            <a:r>
              <a:rPr lang="zh-CN" altLang="en-US" sz="2400" dirty="0">
                <a:latin typeface="+mn-ea"/>
              </a:rPr>
              <a:t>总线双向通信。</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7</a:t>
            </a:r>
            <a:r>
              <a:rPr lang="zh-CN" altLang="en-US" sz="2400" dirty="0">
                <a:latin typeface="+mn-ea"/>
              </a:rPr>
              <a:t>）计算机的诊断能力。</a:t>
            </a:r>
          </a:p>
        </p:txBody>
      </p:sp>
    </p:spTree>
    <p:extLst>
      <p:ext uri="{BB962C8B-B14F-4D97-AF65-F5344CB8AC3E}">
        <p14:creationId xmlns:p14="http://schemas.microsoft.com/office/powerpoint/2010/main" val="334063076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820EAF7A-F15B-04F4-884F-A080EA45AA23}"/>
              </a:ext>
            </a:extLst>
          </p:cNvPr>
          <p:cNvSpPr txBox="1"/>
          <p:nvPr/>
        </p:nvSpPr>
        <p:spPr>
          <a:xfrm>
            <a:off x="840000" y="466928"/>
            <a:ext cx="10512000" cy="3154710"/>
          </a:xfrm>
          <a:prstGeom prst="rect">
            <a:avLst/>
          </a:prstGeom>
          <a:noFill/>
        </p:spPr>
        <p:txBody>
          <a:bodyPr wrap="square" rtlCol="0">
            <a:spAutoFit/>
          </a:bodyPr>
          <a:lstStyle/>
          <a:p>
            <a:pPr indent="576000" algn="just">
              <a:spcAft>
                <a:spcPts val="600"/>
              </a:spcAft>
            </a:pPr>
            <a:r>
              <a:rPr lang="zh-CN" altLang="en-US" sz="2400" b="1" dirty="0">
                <a:latin typeface="+mn-ea"/>
              </a:rPr>
              <a:t>三、汽车双蓄电池技术</a:t>
            </a:r>
            <a:endParaRPr lang="en-US" altLang="zh-CN" sz="2400" b="1" dirty="0">
              <a:latin typeface="+mn-ea"/>
            </a:endParaRPr>
          </a:p>
          <a:p>
            <a:pPr indent="576000" algn="just">
              <a:spcAft>
                <a:spcPts val="600"/>
              </a:spcAft>
            </a:pPr>
            <a:r>
              <a:rPr lang="en-US" altLang="zh-CN" sz="2000" b="1" dirty="0">
                <a:latin typeface="+mn-ea"/>
              </a:rPr>
              <a:t>1.</a:t>
            </a:r>
            <a:r>
              <a:rPr lang="zh-CN" altLang="en-US" sz="2000" b="1" dirty="0">
                <a:latin typeface="+mn-ea"/>
              </a:rPr>
              <a:t>汽车双蓄电池技术概述</a:t>
            </a:r>
            <a:endParaRPr lang="en-US" altLang="zh-CN" sz="2000" b="1" dirty="0">
              <a:latin typeface="+mn-ea"/>
            </a:endParaRPr>
          </a:p>
          <a:p>
            <a:pPr indent="576000" algn="just">
              <a:spcAft>
                <a:spcPts val="600"/>
              </a:spcAft>
            </a:pPr>
            <a:r>
              <a:rPr lang="zh-CN" altLang="en-US" sz="2000" dirty="0">
                <a:latin typeface="+mn-ea"/>
              </a:rPr>
              <a:t>高档轿车为了解决因起动机起动时电流大造成蓄电池输出电压低且不稳，导致其他控制单元的供电及点火系统的点火能量出现问题；以及为提高各部分功能的供电可靠性，需要采用双蓄电池技术。另外，双蓄电池形式也可避免因忘关闭车身电器系统或车身电器系统损坏而漏电造成的起动困难。</a:t>
            </a:r>
            <a:endParaRPr lang="en-US" altLang="zh-CN" sz="2000" dirty="0">
              <a:latin typeface="+mn-ea"/>
            </a:endParaRPr>
          </a:p>
          <a:p>
            <a:pPr indent="576000" algn="just">
              <a:spcAft>
                <a:spcPts val="600"/>
              </a:spcAft>
            </a:pPr>
            <a:r>
              <a:rPr lang="zh-CN" altLang="en-US" sz="2000" dirty="0">
                <a:latin typeface="+mn-ea"/>
              </a:rPr>
              <a:t>双蓄电池中的一个称为起动蓄电池，通常置于发动机舱内，如图</a:t>
            </a:r>
            <a:r>
              <a:rPr lang="en-US" altLang="zh-CN" sz="2000" dirty="0">
                <a:latin typeface="+mn-ea"/>
              </a:rPr>
              <a:t>3-1-19(a)</a:t>
            </a:r>
            <a:r>
              <a:rPr lang="zh-CN" altLang="en-US" sz="2000" dirty="0">
                <a:latin typeface="+mn-ea"/>
              </a:rPr>
              <a:t>所示；另一个称为车载电气用蓄电池，通常置于后备厢内（通常采用充电时不产生气体的胶体电池或玻璃纤维网技术的蓄电池），如图</a:t>
            </a:r>
            <a:r>
              <a:rPr lang="en-US" altLang="zh-CN" sz="2000" dirty="0">
                <a:latin typeface="+mn-ea"/>
              </a:rPr>
              <a:t>3-1-19(b)</a:t>
            </a:r>
            <a:r>
              <a:rPr lang="zh-CN" altLang="en-US" sz="2000" dirty="0">
                <a:latin typeface="+mn-ea"/>
              </a:rPr>
              <a:t>所示。</a:t>
            </a:r>
          </a:p>
        </p:txBody>
      </p:sp>
      <p:pic>
        <p:nvPicPr>
          <p:cNvPr id="5" name="图片 4">
            <a:extLst>
              <a:ext uri="{FF2B5EF4-FFF2-40B4-BE49-F238E27FC236}">
                <a16:creationId xmlns:a16="http://schemas.microsoft.com/office/drawing/2014/main" id="{123E4DAD-521B-44B3-2A61-692157B88B8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91046" y="3621638"/>
            <a:ext cx="6209908" cy="2920816"/>
          </a:xfrm>
          <a:prstGeom prst="rect">
            <a:avLst/>
          </a:prstGeom>
        </p:spPr>
      </p:pic>
    </p:spTree>
    <p:extLst>
      <p:ext uri="{BB962C8B-B14F-4D97-AF65-F5344CB8AC3E}">
        <p14:creationId xmlns:p14="http://schemas.microsoft.com/office/powerpoint/2010/main" val="36215229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FA032E09-8CC6-CE16-9E98-5D833548041C}"/>
              </a:ext>
            </a:extLst>
          </p:cNvPr>
          <p:cNvSpPr txBox="1"/>
          <p:nvPr/>
        </p:nvSpPr>
        <p:spPr>
          <a:xfrm>
            <a:off x="840000" y="1051426"/>
            <a:ext cx="10512000" cy="4755148"/>
          </a:xfrm>
          <a:prstGeom prst="rect">
            <a:avLst/>
          </a:prstGeom>
          <a:noFill/>
        </p:spPr>
        <p:txBody>
          <a:bodyPr wrap="square" rtlCol="0">
            <a:spAutoFit/>
          </a:bodyPr>
          <a:lstStyle/>
          <a:p>
            <a:pPr indent="576000" algn="just">
              <a:spcAft>
                <a:spcPts val="600"/>
              </a:spcAft>
            </a:pPr>
            <a:r>
              <a:rPr lang="en-US" altLang="zh-CN" sz="2400" b="1" dirty="0">
                <a:latin typeface="+mn-ea"/>
              </a:rPr>
              <a:t>2.</a:t>
            </a:r>
            <a:r>
              <a:rPr lang="zh-CN" altLang="en-US" sz="2400" b="1" dirty="0">
                <a:latin typeface="+mn-ea"/>
              </a:rPr>
              <a:t>汽车双蓄电池技术工作原理</a:t>
            </a:r>
            <a:endParaRPr lang="en-US" altLang="zh-CN" sz="2400" b="1" dirty="0">
              <a:latin typeface="+mn-ea"/>
            </a:endParaRPr>
          </a:p>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）起动工况。当发动机冷态时或蓄电池处于低荷电状态时，通过大功率继电器可以实现两个蓄电池并联，以增大起动功率。</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）发电机发电工况。发电机发电时向车载电气用蓄电池充电，同时为了防止两个蓄电池之间产生电流补偿，在两个蓄电池之间安装</a:t>
            </a:r>
            <a:r>
              <a:rPr lang="en-US" altLang="zh-CN" sz="2400" dirty="0">
                <a:latin typeface="+mn-ea"/>
              </a:rPr>
              <a:t>DC/DC</a:t>
            </a:r>
            <a:r>
              <a:rPr lang="zh-CN" altLang="en-US" sz="2400" dirty="0">
                <a:latin typeface="+mn-ea"/>
              </a:rPr>
              <a:t>转换器，起动蓄电池在正常电压和温度情况下，继电器触点断开，发电机要通过</a:t>
            </a:r>
            <a:r>
              <a:rPr lang="en-US" altLang="zh-CN" sz="2400" dirty="0">
                <a:latin typeface="+mn-ea"/>
              </a:rPr>
              <a:t>DC/DC</a:t>
            </a:r>
            <a:r>
              <a:rPr lang="zh-CN" altLang="en-US" sz="2400" dirty="0">
                <a:latin typeface="+mn-ea"/>
              </a:rPr>
              <a:t>转换器向起动蓄电池充电。当起动蓄电池电压低时，蓄电池控制单元控制继电器触点闭合，此时两个蓄电池变为并联状态，发电机向起动蓄电池充电。</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3</a:t>
            </a:r>
            <a:r>
              <a:rPr lang="zh-CN" altLang="en-US" sz="2400" dirty="0">
                <a:latin typeface="+mn-ea"/>
              </a:rPr>
              <a:t>）紧急操作工况。紧急操作工况是指车载电气用蓄电池电量低或发电机工作不良时，为防止控制单元供电和点火系统点火能量出现问题，起动蓄电池反过来通过继电器开关向车载电气用蓄电池供电。</a:t>
            </a:r>
          </a:p>
        </p:txBody>
      </p:sp>
    </p:spTree>
    <p:extLst>
      <p:ext uri="{BB962C8B-B14F-4D97-AF65-F5344CB8AC3E}">
        <p14:creationId xmlns:p14="http://schemas.microsoft.com/office/powerpoint/2010/main" val="292322231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40000" y="1653596"/>
            <a:ext cx="10512000" cy="584775"/>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zh-CN" altLang="en-US" sz="3200" b="1" dirty="0"/>
              <a:t>学习研讨</a:t>
            </a:r>
          </a:p>
        </p:txBody>
      </p:sp>
      <p:pic>
        <p:nvPicPr>
          <p:cNvPr id="4" name="图片 3">
            <a:extLst>
              <a:ext uri="{FF2B5EF4-FFF2-40B4-BE49-F238E27FC236}">
                <a16:creationId xmlns:a16="http://schemas.microsoft.com/office/drawing/2014/main" id="{BD37FF18-D58C-C826-7644-839ED872D6D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0000" y="2238371"/>
            <a:ext cx="10512000" cy="3381107"/>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40000" y="515566"/>
            <a:ext cx="10512000" cy="584775"/>
          </a:xfrm>
          <a:prstGeom prst="rect">
            <a:avLst/>
          </a:prstGeom>
          <a:noFill/>
        </p:spPr>
        <p:txBody>
          <a:bodyPr wrap="square" rtlCol="0">
            <a:spAutoFit/>
          </a:bodyPr>
          <a:lstStyle/>
          <a:p>
            <a:pPr marL="285750" indent="-285750">
              <a:buFont typeface="Arial" panose="020B0604020202020204" pitchFamily="34" charset="0"/>
              <a:buChar char="•"/>
            </a:pPr>
            <a:r>
              <a:rPr lang="zh-CN" altLang="en-US" sz="3200" b="1" dirty="0"/>
              <a:t>学习评价</a:t>
            </a:r>
          </a:p>
        </p:txBody>
      </p:sp>
      <p:pic>
        <p:nvPicPr>
          <p:cNvPr id="4" name="图片 3">
            <a:extLst>
              <a:ext uri="{FF2B5EF4-FFF2-40B4-BE49-F238E27FC236}">
                <a16:creationId xmlns:a16="http://schemas.microsoft.com/office/drawing/2014/main" id="{F003F93C-1080-F8BF-D814-62A6780FA96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42000" y="1207345"/>
            <a:ext cx="9108000" cy="5009021"/>
          </a:xfrm>
          <a:prstGeom prst="rect">
            <a:avLst/>
          </a:prstGeo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D134A0-0F00-3347-DB79-6427CC295B70}"/>
            </a:ext>
          </a:extLst>
        </p:cNvPr>
        <p:cNvGrpSpPr/>
        <p:nvPr/>
      </p:nvGrpSpPr>
      <p:grpSpPr>
        <a:xfrm>
          <a:off x="0" y="0"/>
          <a:ext cx="0" cy="0"/>
          <a:chOff x="0" y="0"/>
          <a:chExt cx="0" cy="0"/>
        </a:xfrm>
      </p:grpSpPr>
      <p:grpSp>
        <p:nvGrpSpPr>
          <p:cNvPr id="17" name="组合 16">
            <a:extLst>
              <a:ext uri="{FF2B5EF4-FFF2-40B4-BE49-F238E27FC236}">
                <a16:creationId xmlns:a16="http://schemas.microsoft.com/office/drawing/2014/main" id="{8B2F5A1F-8E1F-850B-EEFA-8781D47658F0}"/>
              </a:ext>
            </a:extLst>
          </p:cNvPr>
          <p:cNvGrpSpPr/>
          <p:nvPr userDrawn="1">
            <p:custDataLst>
              <p:tags r:id="rId2"/>
            </p:custDataLst>
          </p:nvPr>
        </p:nvGrpSpPr>
        <p:grpSpPr>
          <a:xfrm>
            <a:off x="11598910" y="6433185"/>
            <a:ext cx="450850" cy="149860"/>
            <a:chOff x="0" y="3623101"/>
            <a:chExt cx="1405715" cy="468548"/>
          </a:xfrm>
        </p:grpSpPr>
        <p:sp>
          <p:nvSpPr>
            <p:cNvPr id="19" name="菱形 18">
              <a:extLst>
                <a:ext uri="{FF2B5EF4-FFF2-40B4-BE49-F238E27FC236}">
                  <a16:creationId xmlns:a16="http://schemas.microsoft.com/office/drawing/2014/main" id="{597F94F0-8139-DF23-3E34-F24EDE5C5241}"/>
                </a:ext>
              </a:extLst>
            </p:cNvPr>
            <p:cNvSpPr/>
            <p:nvPr userDrawn="1">
              <p:custDataLst>
                <p:tags r:id="rId6"/>
              </p:custDataLst>
            </p:nvPr>
          </p:nvSpPr>
          <p:spPr>
            <a:xfrm>
              <a:off x="0" y="3633950"/>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20" name="菱形 19">
              <a:extLst>
                <a:ext uri="{FF2B5EF4-FFF2-40B4-BE49-F238E27FC236}">
                  <a16:creationId xmlns:a16="http://schemas.microsoft.com/office/drawing/2014/main" id="{0FDD4241-575D-A3B8-F8A1-44575E9DFDD5}"/>
                </a:ext>
              </a:extLst>
            </p:cNvPr>
            <p:cNvSpPr/>
            <p:nvPr userDrawn="1">
              <p:custDataLst>
                <p:tags r:id="rId7"/>
              </p:custDataLst>
            </p:nvPr>
          </p:nvSpPr>
          <p:spPr>
            <a:xfrm>
              <a:off x="474008" y="3623101"/>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21" name="菱形 20">
              <a:extLst>
                <a:ext uri="{FF2B5EF4-FFF2-40B4-BE49-F238E27FC236}">
                  <a16:creationId xmlns:a16="http://schemas.microsoft.com/office/drawing/2014/main" id="{4F51BAE8-ECB8-625E-D184-E54ED99632ED}"/>
                </a:ext>
              </a:extLst>
            </p:cNvPr>
            <p:cNvSpPr/>
            <p:nvPr userDrawn="1">
              <p:custDataLst>
                <p:tags r:id="rId8"/>
              </p:custDataLst>
            </p:nvPr>
          </p:nvSpPr>
          <p:spPr>
            <a:xfrm>
              <a:off x="948016" y="3623101"/>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grpSp>
      <p:sp>
        <p:nvSpPr>
          <p:cNvPr id="16" name="五边形 4">
            <a:extLst>
              <a:ext uri="{FF2B5EF4-FFF2-40B4-BE49-F238E27FC236}">
                <a16:creationId xmlns:a16="http://schemas.microsoft.com/office/drawing/2014/main" id="{49D889B3-4C6E-4379-DCE8-724BF7F8EE40}"/>
              </a:ext>
            </a:extLst>
          </p:cNvPr>
          <p:cNvSpPr/>
          <p:nvPr userDrawn="1">
            <p:custDataLst>
              <p:tags r:id="rId3"/>
            </p:custDataLst>
          </p:nvPr>
        </p:nvSpPr>
        <p:spPr>
          <a:xfrm rot="5400000">
            <a:off x="306070" y="-38735"/>
            <a:ext cx="520065"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2" name="标题 1">
            <a:extLst>
              <a:ext uri="{FF2B5EF4-FFF2-40B4-BE49-F238E27FC236}">
                <a16:creationId xmlns:a16="http://schemas.microsoft.com/office/drawing/2014/main" id="{DF2DCEF9-D74D-735B-722F-E346D4920070}"/>
              </a:ext>
            </a:extLst>
          </p:cNvPr>
          <p:cNvSpPr>
            <a:spLocks noGrp="1"/>
          </p:cNvSpPr>
          <p:nvPr>
            <p:custDataLst>
              <p:tags r:id="rId4"/>
            </p:custDataLst>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r>
              <a:rPr lang="zh-CN" altLang="en-US" b="1" dirty="0">
                <a:solidFill>
                  <a:srgbClr val="000000"/>
                </a:solidFill>
                <a:latin typeface="+mj-ea"/>
                <a:cs typeface="微软雅黑" panose="020B0503020204020204" charset="-122"/>
              </a:rPr>
              <a:t>学习单元二</a:t>
            </a:r>
            <a:r>
              <a:rPr lang="zh-CN" altLang="en-US" b="1" dirty="0">
                <a:latin typeface="+mj-ea"/>
              </a:rPr>
              <a:t>　启动系统及起动机</a:t>
            </a:r>
            <a:endParaRPr kumimoji="0" lang="zh-CN" altLang="en-US" sz="4400" b="1" i="0" u="none" strike="noStrike" kern="1200" cap="none" spc="0" normalizeH="0" baseline="0" noProof="0" dirty="0">
              <a:ln>
                <a:noFill/>
              </a:ln>
              <a:solidFill>
                <a:srgbClr val="000000"/>
              </a:solidFill>
              <a:effectLst/>
              <a:uLnTx/>
              <a:uFillTx/>
              <a:latin typeface="+mj-ea"/>
              <a:cs typeface="微软雅黑" panose="020B0503020204020204" charset="-122"/>
            </a:endParaRPr>
          </a:p>
        </p:txBody>
      </p:sp>
      <p:sp>
        <p:nvSpPr>
          <p:cNvPr id="3" name="内容占位符 2">
            <a:extLst>
              <a:ext uri="{FF2B5EF4-FFF2-40B4-BE49-F238E27FC236}">
                <a16:creationId xmlns:a16="http://schemas.microsoft.com/office/drawing/2014/main" id="{B756DD10-4F83-804C-3750-C1B1E6DE4949}"/>
              </a:ext>
            </a:extLst>
          </p:cNvPr>
          <p:cNvSpPr>
            <a:spLocks noGrp="1"/>
          </p:cNvSpPr>
          <p:nvPr>
            <p:custDataLst>
              <p:tags r:id="rId5"/>
            </p:custDataLst>
          </p:nvPr>
        </p:nvSpPr>
        <p:spPr>
          <a:xfrm>
            <a:off x="837883" y="2124793"/>
            <a:ext cx="10515600" cy="3345531"/>
          </a:xfrm>
          <a:prstGeom prst="rect">
            <a:avLst/>
          </a:prstGeom>
        </p:spPr>
        <p:txBody>
          <a:bodyPr vert="horz" lIns="91440" tIns="45720" rIns="91440" bIns="45720" rtlCol="0" anchor="ctr">
            <a:sp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457200" algn="just" defTabSz="914400" rtl="0" eaLnBrk="1" fontAlgn="auto" latinLnBrk="0" hangingPunct="1">
              <a:spcBef>
                <a:spcPts val="1000"/>
              </a:spcBef>
              <a:spcAft>
                <a:spcPts val="600"/>
              </a:spcAft>
              <a:buClrTx/>
              <a:buSzTx/>
              <a:buFont typeface="Arial" panose="020B0604020202020204" pitchFamily="34" charset="0"/>
              <a:buChar char="•"/>
              <a:defRPr/>
            </a:pPr>
            <a:r>
              <a:rPr lang="zh-CN" altLang="en-US" sz="3200" b="1" dirty="0">
                <a:solidFill>
                  <a:srgbClr val="000000"/>
                </a:solidFill>
                <a:latin typeface="+mn-ea"/>
              </a:rPr>
              <a:t>情境导入</a:t>
            </a:r>
            <a:endParaRPr kumimoji="0" lang="en-US" altLang="zh-CN" sz="3200" b="1" i="0" u="none" strike="noStrike" kern="1200" cap="none" spc="0" normalizeH="0" baseline="0" noProof="0" dirty="0">
              <a:ln>
                <a:noFill/>
              </a:ln>
              <a:solidFill>
                <a:srgbClr val="000000"/>
              </a:solidFill>
              <a:effectLst/>
              <a:uLnTx/>
              <a:uFillTx/>
              <a:latin typeface="+mn-ea"/>
              <a:cs typeface="+mn-cs"/>
            </a:endParaRPr>
          </a:p>
          <a:p>
            <a:pPr marL="0" lvl="0" indent="576000" algn="just">
              <a:lnSpc>
                <a:spcPct val="100000"/>
              </a:lnSpc>
              <a:spcBef>
                <a:spcPts val="0"/>
              </a:spcBef>
              <a:spcAft>
                <a:spcPts val="600"/>
              </a:spcAft>
              <a:buNone/>
            </a:pPr>
            <a:r>
              <a:rPr lang="zh-CN" altLang="en-US" dirty="0">
                <a:latin typeface="+mn-ea"/>
              </a:rPr>
              <a:t>汽车启动系统的发展经历了从手动到自动的巨大转变。早期汽车依靠手摇曲柄启动，费力且危险。</a:t>
            </a:r>
            <a:r>
              <a:rPr lang="en-US" altLang="zh-CN" dirty="0">
                <a:latin typeface="+mn-ea"/>
              </a:rPr>
              <a:t>20</a:t>
            </a:r>
            <a:r>
              <a:rPr lang="zh-CN" altLang="en-US" dirty="0">
                <a:latin typeface="+mn-ea"/>
              </a:rPr>
              <a:t>世纪初，电动启动系统的发明改变了这一切，利用电池和起动电机，只需要转动钥匙即可启动发动机，大大提高了启动的便利性和安全性。现代汽车普遍采用更高效的起动电机和电子控制单元，无钥匙启动系统也随之普及，只需要按下启动按钮即可启动发动机。未来，随着智能和电动汽车的发展，启动系统将更加智能化和集成化，更进一步提高启动效率和用户体验。</a:t>
            </a:r>
            <a:endParaRPr kumimoji="0" lang="zh-CN" altLang="en-US" b="0" i="0" u="none" strike="noStrike" kern="1200" cap="none" spc="0" normalizeH="0" baseline="0" noProof="0" dirty="0">
              <a:ln>
                <a:noFill/>
              </a:ln>
              <a:solidFill>
                <a:srgbClr val="000000"/>
              </a:solidFill>
              <a:effectLst/>
              <a:uLnTx/>
              <a:uFillTx/>
              <a:latin typeface="+mn-ea"/>
              <a:cs typeface="+mn-cs"/>
            </a:endParaRPr>
          </a:p>
        </p:txBody>
      </p:sp>
    </p:spTree>
    <p:custDataLst>
      <p:tags r:id="rId1"/>
    </p:custDataLst>
    <p:extLst>
      <p:ext uri="{BB962C8B-B14F-4D97-AF65-F5344CB8AC3E}">
        <p14:creationId xmlns:p14="http://schemas.microsoft.com/office/powerpoint/2010/main" val="2946012500"/>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C11248-E83E-9AEE-D1D4-6829886D2396}"/>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1C9E07CD-3078-64DF-BD6D-3FABEEA73945}"/>
              </a:ext>
            </a:extLst>
          </p:cNvPr>
          <p:cNvSpPr txBox="1"/>
          <p:nvPr/>
        </p:nvSpPr>
        <p:spPr>
          <a:xfrm>
            <a:off x="852791" y="2544142"/>
            <a:ext cx="10486417" cy="1769715"/>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zh-CN" altLang="en-US" sz="3200" b="1" dirty="0"/>
              <a:t>相关知识</a:t>
            </a:r>
            <a:endParaRPr lang="en-US" altLang="zh-CN" sz="3200" b="1" dirty="0"/>
          </a:p>
          <a:p>
            <a:pPr indent="575945" algn="just" eaLnBrk="0">
              <a:spcAft>
                <a:spcPts val="600"/>
              </a:spcAft>
            </a:pPr>
            <a:r>
              <a:rPr lang="zh-CN" altLang="en-US" sz="2400" dirty="0">
                <a:latin typeface="+mn-ea"/>
              </a:rPr>
              <a:t>过去司机靠手摇曲柄拖动发动机曲轴转动而起动汽油机或柴油机，现代多采用电动机代替人力拖动。另外，在起动大功率的柴油发动机时，可采用先起动辅助汽油机再起动柴油发动机的方法。</a:t>
            </a:r>
            <a:endParaRPr lang="zh-CN" altLang="zh-CN" sz="2400" dirty="0">
              <a:latin typeface="+mn-ea"/>
            </a:endParaRPr>
          </a:p>
        </p:txBody>
      </p:sp>
    </p:spTree>
    <p:extLst>
      <p:ext uri="{BB962C8B-B14F-4D97-AF65-F5344CB8AC3E}">
        <p14:creationId xmlns:p14="http://schemas.microsoft.com/office/powerpoint/2010/main" val="15768636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A175B7FA-93CA-7391-810E-1F70E8A9CAB3}"/>
              </a:ext>
            </a:extLst>
          </p:cNvPr>
          <p:cNvSpPr txBox="1"/>
          <p:nvPr/>
        </p:nvSpPr>
        <p:spPr>
          <a:xfrm>
            <a:off x="840000" y="1097592"/>
            <a:ext cx="10512000" cy="4662815"/>
          </a:xfrm>
          <a:prstGeom prst="rect">
            <a:avLst/>
          </a:prstGeom>
          <a:noFill/>
        </p:spPr>
        <p:txBody>
          <a:bodyPr wrap="square" rtlCol="0">
            <a:spAutoFit/>
          </a:bodyPr>
          <a:lstStyle/>
          <a:p>
            <a:pPr indent="576000" algn="just">
              <a:spcAft>
                <a:spcPts val="600"/>
              </a:spcAft>
            </a:pPr>
            <a:r>
              <a:rPr lang="zh-CN" altLang="en-US" sz="2600" b="1" dirty="0">
                <a:latin typeface="+mn-ea"/>
              </a:rPr>
              <a:t>一、起动机结构及工作原理</a:t>
            </a:r>
            <a:endParaRPr lang="en-US" altLang="zh-CN" sz="2600" b="1" dirty="0">
              <a:latin typeface="+mn-ea"/>
            </a:endParaRPr>
          </a:p>
          <a:p>
            <a:pPr indent="576000" algn="just">
              <a:spcAft>
                <a:spcPts val="600"/>
              </a:spcAft>
            </a:pPr>
            <a:r>
              <a:rPr lang="zh-CN" altLang="en-US" sz="2500" b="1" dirty="0">
                <a:latin typeface="+mn-ea"/>
              </a:rPr>
              <a:t>（一）起动机分类</a:t>
            </a:r>
            <a:endParaRPr lang="en-US" altLang="zh-CN" sz="2500" b="1" dirty="0">
              <a:latin typeface="+mn-ea"/>
            </a:endParaRPr>
          </a:p>
          <a:p>
            <a:pPr indent="576000" algn="just">
              <a:spcAft>
                <a:spcPts val="600"/>
              </a:spcAft>
            </a:pPr>
            <a:r>
              <a:rPr lang="zh-CN" altLang="en-US" sz="2400" dirty="0">
                <a:latin typeface="+mn-ea"/>
              </a:rPr>
              <a:t>起动机是起动系统的重要组成部分，种类繁多，大致可按以下几种类型分类。</a:t>
            </a:r>
            <a:endParaRPr lang="en-US" altLang="zh-CN" sz="2400" dirty="0">
              <a:latin typeface="+mn-ea"/>
            </a:endParaRPr>
          </a:p>
          <a:p>
            <a:pPr indent="576000" algn="just">
              <a:spcAft>
                <a:spcPts val="600"/>
              </a:spcAft>
            </a:pPr>
            <a:r>
              <a:rPr lang="en-US" altLang="zh-CN" sz="2400" b="1" dirty="0">
                <a:latin typeface="+mn-ea"/>
              </a:rPr>
              <a:t>1.</a:t>
            </a:r>
            <a:r>
              <a:rPr lang="zh-CN" altLang="en-US" sz="2400" b="1" dirty="0">
                <a:latin typeface="+mn-ea"/>
              </a:rPr>
              <a:t>按结构分类</a:t>
            </a:r>
            <a:endParaRPr lang="en-US" altLang="zh-CN" sz="2400" b="1" dirty="0">
              <a:latin typeface="+mn-ea"/>
            </a:endParaRPr>
          </a:p>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）普通起动机。普通起动机的特点是传动机构无减速，电动机定子用电磁励磁。</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）永磁起动机。永磁起动机的电动机定子用永磁磁铁制成。</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3</a:t>
            </a:r>
            <a:r>
              <a:rPr lang="zh-CN" altLang="en-US" sz="2400" dirty="0">
                <a:latin typeface="+mn-ea"/>
              </a:rPr>
              <a:t>）减速起动机。减速起动机采用圆柱齿轮减速或行星齿轮减速，传动机构设有减速装置，其电动机可采用高速、小型、低力矩电动机，质量和体积比普通起动机可减小</a:t>
            </a:r>
            <a:r>
              <a:rPr lang="en-US" altLang="zh-CN" sz="2400" dirty="0">
                <a:latin typeface="+mn-ea"/>
              </a:rPr>
              <a:t>30%~35%</a:t>
            </a:r>
            <a:r>
              <a:rPr lang="zh-CN" altLang="en-US" sz="2400" dirty="0">
                <a:latin typeface="+mn-ea"/>
              </a:rPr>
              <a:t>。</a:t>
            </a:r>
          </a:p>
        </p:txBody>
      </p:sp>
    </p:spTree>
    <p:extLst>
      <p:ext uri="{BB962C8B-B14F-4D97-AF65-F5344CB8AC3E}">
        <p14:creationId xmlns:p14="http://schemas.microsoft.com/office/powerpoint/2010/main" val="28328732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fade">
                                      <p:cBhvr>
                                        <p:cTn id="7" dur="500"/>
                                        <p:tgtEl>
                                          <p:spTgt spid="2">
                                            <p:txEl>
                                              <p:pRg st="3" end="3"/>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
                                            <p:txEl>
                                              <p:pRg st="4" end="4"/>
                                            </p:txEl>
                                          </p:spTgt>
                                        </p:tgtEl>
                                        <p:attrNameLst>
                                          <p:attrName>style.visibility</p:attrName>
                                        </p:attrNameLst>
                                      </p:cBhvr>
                                      <p:to>
                                        <p:strVal val="visible"/>
                                      </p:to>
                                    </p:set>
                                    <p:animEffect transition="in" filter="fade">
                                      <p:cBhvr>
                                        <p:cTn id="10" dur="500"/>
                                        <p:tgtEl>
                                          <p:spTgt spid="2">
                                            <p:txEl>
                                              <p:pRg st="4" end="4"/>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2">
                                            <p:txEl>
                                              <p:pRg st="5" end="5"/>
                                            </p:txEl>
                                          </p:spTgt>
                                        </p:tgtEl>
                                        <p:attrNameLst>
                                          <p:attrName>style.visibility</p:attrName>
                                        </p:attrNameLst>
                                      </p:cBhvr>
                                      <p:to>
                                        <p:strVal val="visible"/>
                                      </p:to>
                                    </p:set>
                                    <p:animEffect transition="in" filter="fade">
                                      <p:cBhvr>
                                        <p:cTn id="13" dur="500"/>
                                        <p:tgtEl>
                                          <p:spTgt spid="2">
                                            <p:txEl>
                                              <p:pRg st="5" end="5"/>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2">
                                            <p:txEl>
                                              <p:pRg st="6" end="6"/>
                                            </p:txEl>
                                          </p:spTgt>
                                        </p:tgtEl>
                                        <p:attrNameLst>
                                          <p:attrName>style.visibility</p:attrName>
                                        </p:attrNameLst>
                                      </p:cBhvr>
                                      <p:to>
                                        <p:strVal val="visible"/>
                                      </p:to>
                                    </p:set>
                                    <p:animEffect transition="in" filter="fade">
                                      <p:cBhvr>
                                        <p:cTn id="16"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757E8211-4568-2639-6A54-F94CA344946D}"/>
              </a:ext>
            </a:extLst>
          </p:cNvPr>
          <p:cNvSpPr txBox="1"/>
          <p:nvPr/>
        </p:nvSpPr>
        <p:spPr>
          <a:xfrm>
            <a:off x="840000" y="1828562"/>
            <a:ext cx="10512000" cy="3200876"/>
          </a:xfrm>
          <a:prstGeom prst="rect">
            <a:avLst/>
          </a:prstGeom>
          <a:noFill/>
        </p:spPr>
        <p:txBody>
          <a:bodyPr wrap="square" rtlCol="0">
            <a:spAutoFit/>
          </a:bodyPr>
          <a:lstStyle/>
          <a:p>
            <a:pPr indent="576000" algn="just">
              <a:spcAft>
                <a:spcPts val="600"/>
              </a:spcAft>
            </a:pPr>
            <a:r>
              <a:rPr lang="en-US" altLang="zh-CN" sz="2400" b="1" dirty="0">
                <a:latin typeface="+mn-ea"/>
              </a:rPr>
              <a:t>2.</a:t>
            </a:r>
            <a:r>
              <a:rPr lang="zh-CN" altLang="en-US" sz="2400" b="1" dirty="0">
                <a:latin typeface="+mn-ea"/>
              </a:rPr>
              <a:t>按控制方式分类</a:t>
            </a:r>
            <a:endParaRPr lang="en-US" altLang="zh-CN" sz="2400" b="1" dirty="0">
              <a:latin typeface="+mn-ea"/>
            </a:endParaRPr>
          </a:p>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机械控制式起动机。机械控制式起动机由手拉杠杆或脚踏联动机构直接控制起动机的主电路开关来接通或切断主电路。由于机械控制式起动机要求起动机、蓄电池靠近驾驶室而受到安装和布局的限制，且操作不便，所以已很少采用。</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电磁控制式起动机。电磁控制式起动机用点火起动开关或按钮控制电磁铁，再由电磁铁控制主电路开关来接通或切断主电路。由于电磁铁可进行远距离控制，且操作方便省力，所以现代汽车大都采用该类型起动机。</a:t>
            </a:r>
          </a:p>
        </p:txBody>
      </p:sp>
    </p:spTree>
    <p:extLst>
      <p:ext uri="{BB962C8B-B14F-4D97-AF65-F5344CB8AC3E}">
        <p14:creationId xmlns:p14="http://schemas.microsoft.com/office/powerpoint/2010/main" val="20076329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4C2006-670F-114A-D350-9B0B57C26D28}"/>
            </a:ext>
          </a:extLst>
        </p:cNvPr>
        <p:cNvGrpSpPr/>
        <p:nvPr/>
      </p:nvGrpSpPr>
      <p:grpSpPr>
        <a:xfrm>
          <a:off x="0" y="0"/>
          <a:ext cx="0" cy="0"/>
          <a:chOff x="0" y="0"/>
          <a:chExt cx="0" cy="0"/>
        </a:xfrm>
      </p:grpSpPr>
      <p:sp>
        <p:nvSpPr>
          <p:cNvPr id="1049823" name="文本框 15">
            <a:extLst>
              <a:ext uri="{FF2B5EF4-FFF2-40B4-BE49-F238E27FC236}">
                <a16:creationId xmlns:a16="http://schemas.microsoft.com/office/drawing/2014/main" id="{2B09DEF5-BACE-49C2-10C9-076B40A7BC90}"/>
              </a:ext>
            </a:extLst>
          </p:cNvPr>
          <p:cNvSpPr txBox="1"/>
          <p:nvPr>
            <p:custDataLst>
              <p:tags r:id="rId2"/>
            </p:custDataLst>
          </p:nvPr>
        </p:nvSpPr>
        <p:spPr>
          <a:xfrm>
            <a:off x="1670035" y="1907445"/>
            <a:ext cx="784225" cy="720000"/>
          </a:xfrm>
          <a:prstGeom prst="rect">
            <a:avLst/>
          </a:prstGeom>
          <a:noFill/>
        </p:spPr>
        <p:txBody>
          <a:bodyPr wrap="square" lIns="90000" tIns="46800" rIns="90000" bIns="46800" anchor="ctr">
            <a:spAutoFit/>
            <a:scene3d>
              <a:camera prst="orthographicFront"/>
              <a:lightRig rig="threePt" dir="t"/>
            </a:scene3d>
            <a:sp3d contourW="12700"/>
          </a:bodyPr>
          <a:lstStyle/>
          <a:p>
            <a:pPr algn="r"/>
            <a:r>
              <a:rPr lang="en-US" altLang="zh-CN" sz="4000" dirty="0">
                <a:solidFill>
                  <a:schemeClr val="tx1">
                    <a:lumMod val="85000"/>
                    <a:lumOff val="15000"/>
                  </a:schemeClr>
                </a:solidFill>
                <a:latin typeface="Arial" panose="020B0604020202020204" pitchFamily="34" charset="0"/>
                <a:ea typeface="微软雅黑" panose="020B0503020204020204" pitchFamily="34" charset="-122"/>
              </a:rPr>
              <a:t>01</a:t>
            </a:r>
          </a:p>
        </p:txBody>
      </p:sp>
      <p:sp>
        <p:nvSpPr>
          <p:cNvPr id="1049825" name="文本框 16">
            <a:extLst>
              <a:ext uri="{FF2B5EF4-FFF2-40B4-BE49-F238E27FC236}">
                <a16:creationId xmlns:a16="http://schemas.microsoft.com/office/drawing/2014/main" id="{24E20EFF-A590-DAAD-C59B-375D5E14D3ED}"/>
              </a:ext>
            </a:extLst>
          </p:cNvPr>
          <p:cNvSpPr txBox="1"/>
          <p:nvPr>
            <p:custDataLst>
              <p:tags r:id="rId3"/>
            </p:custDataLst>
          </p:nvPr>
        </p:nvSpPr>
        <p:spPr>
          <a:xfrm>
            <a:off x="2388109" y="1948005"/>
            <a:ext cx="3903407" cy="586957"/>
          </a:xfrm>
          <a:prstGeom prst="rect">
            <a:avLst/>
          </a:prstGeom>
          <a:noFill/>
        </p:spPr>
        <p:txBody>
          <a:bodyPr wrap="square" lIns="90000" tIns="46800" rIns="90000" bIns="46800" anchor="ctr">
            <a:spAutoFit/>
            <a:scene3d>
              <a:camera prst="orthographicFront"/>
              <a:lightRig rig="threePt" dir="t"/>
            </a:scene3d>
            <a:sp3d contourW="12700"/>
          </a:bodyPr>
          <a:lstStyle/>
          <a:p>
            <a:r>
              <a:rPr lang="zh-CN" altLang="en-US" sz="3200" b="1" dirty="0">
                <a:solidFill>
                  <a:schemeClr val="tx1">
                    <a:lumMod val="85000"/>
                    <a:lumOff val="15000"/>
                  </a:schemeClr>
                </a:solidFill>
                <a:latin typeface="Arial" panose="020B0604020202020204" pitchFamily="34" charset="0"/>
                <a:ea typeface="微软雅黑" panose="020B0503020204020204" pitchFamily="34" charset="-122"/>
              </a:rPr>
              <a:t>汽车电池与发电机</a:t>
            </a:r>
            <a:endParaRPr lang="zh-CN" altLang="en-US" sz="2000" b="1" dirty="0">
              <a:solidFill>
                <a:schemeClr val="tx1">
                  <a:lumMod val="85000"/>
                  <a:lumOff val="15000"/>
                </a:schemeClr>
              </a:solidFill>
              <a:latin typeface="Arial" panose="020B0604020202020204" pitchFamily="34" charset="0"/>
              <a:ea typeface="微软雅黑" panose="020B0503020204020204" pitchFamily="34" charset="-122"/>
            </a:endParaRPr>
          </a:p>
        </p:txBody>
      </p:sp>
      <p:sp>
        <p:nvSpPr>
          <p:cNvPr id="1049829" name="文本框 18">
            <a:extLst>
              <a:ext uri="{FF2B5EF4-FFF2-40B4-BE49-F238E27FC236}">
                <a16:creationId xmlns:a16="http://schemas.microsoft.com/office/drawing/2014/main" id="{822E5F17-FB5F-9995-7895-407722828DC9}"/>
              </a:ext>
            </a:extLst>
          </p:cNvPr>
          <p:cNvSpPr txBox="1"/>
          <p:nvPr>
            <p:custDataLst>
              <p:tags r:id="rId4"/>
            </p:custDataLst>
          </p:nvPr>
        </p:nvSpPr>
        <p:spPr>
          <a:xfrm>
            <a:off x="7102027" y="1954088"/>
            <a:ext cx="3521981" cy="586957"/>
          </a:xfrm>
          <a:prstGeom prst="rect">
            <a:avLst/>
          </a:prstGeom>
          <a:noFill/>
        </p:spPr>
        <p:txBody>
          <a:bodyPr wrap="square" lIns="90000" tIns="46800" rIns="90000" bIns="46800" anchor="ctr">
            <a:spAutoFit/>
            <a:scene3d>
              <a:camera prst="orthographicFront"/>
              <a:lightRig rig="threePt" dir="t"/>
            </a:scene3d>
            <a:sp3d contourW="12700"/>
          </a:bodyPr>
          <a:lstStyle/>
          <a:p>
            <a:r>
              <a:rPr lang="zh-CN" altLang="en-US" sz="3200" b="1" dirty="0">
                <a:solidFill>
                  <a:schemeClr val="tx1">
                    <a:lumMod val="85000"/>
                    <a:lumOff val="15000"/>
                  </a:schemeClr>
                </a:solidFill>
                <a:latin typeface="Arial" panose="020B0604020202020204" pitchFamily="34" charset="0"/>
                <a:ea typeface="微软雅黑" panose="020B0503020204020204" pitchFamily="34" charset="-122"/>
              </a:rPr>
              <a:t>启动系统及起动机</a:t>
            </a:r>
          </a:p>
        </p:txBody>
      </p:sp>
      <p:sp>
        <p:nvSpPr>
          <p:cNvPr id="1049831" name="文本框 19">
            <a:extLst>
              <a:ext uri="{FF2B5EF4-FFF2-40B4-BE49-F238E27FC236}">
                <a16:creationId xmlns:a16="http://schemas.microsoft.com/office/drawing/2014/main" id="{ED1006DE-C905-B94F-2700-65993704E72E}"/>
              </a:ext>
            </a:extLst>
          </p:cNvPr>
          <p:cNvSpPr txBox="1"/>
          <p:nvPr>
            <p:custDataLst>
              <p:tags r:id="rId5"/>
            </p:custDataLst>
          </p:nvPr>
        </p:nvSpPr>
        <p:spPr>
          <a:xfrm>
            <a:off x="6354381" y="1908000"/>
            <a:ext cx="784225" cy="710067"/>
          </a:xfrm>
          <a:prstGeom prst="rect">
            <a:avLst/>
          </a:prstGeom>
          <a:noFill/>
        </p:spPr>
        <p:txBody>
          <a:bodyPr wrap="square" lIns="90000" tIns="46800" rIns="90000" bIns="46800" anchor="ctr">
            <a:spAutoFit/>
            <a:scene3d>
              <a:camera prst="orthographicFront"/>
              <a:lightRig rig="threePt" dir="t"/>
            </a:scene3d>
            <a:sp3d contourW="12700"/>
          </a:bodyPr>
          <a:lstStyle/>
          <a:p>
            <a:pPr algn="r"/>
            <a:r>
              <a:rPr lang="en-US" altLang="zh-CN" sz="4000" dirty="0">
                <a:solidFill>
                  <a:schemeClr val="tx1">
                    <a:lumMod val="85000"/>
                    <a:lumOff val="15000"/>
                  </a:schemeClr>
                </a:solidFill>
                <a:latin typeface="Arial" panose="020B0604020202020204" pitchFamily="34" charset="0"/>
                <a:ea typeface="微软雅黑" panose="020B0503020204020204" pitchFamily="34" charset="-122"/>
              </a:rPr>
              <a:t>02</a:t>
            </a:r>
          </a:p>
        </p:txBody>
      </p:sp>
      <p:sp>
        <p:nvSpPr>
          <p:cNvPr id="1049835" name="文本框 21">
            <a:extLst>
              <a:ext uri="{FF2B5EF4-FFF2-40B4-BE49-F238E27FC236}">
                <a16:creationId xmlns:a16="http://schemas.microsoft.com/office/drawing/2014/main" id="{141E429C-C56B-1872-8B3F-28A73C57FBFA}"/>
              </a:ext>
            </a:extLst>
          </p:cNvPr>
          <p:cNvSpPr txBox="1"/>
          <p:nvPr>
            <p:custDataLst>
              <p:tags r:id="rId6"/>
            </p:custDataLst>
          </p:nvPr>
        </p:nvSpPr>
        <p:spPr>
          <a:xfrm>
            <a:off x="2476201" y="3270446"/>
            <a:ext cx="2757280" cy="586957"/>
          </a:xfrm>
          <a:prstGeom prst="rect">
            <a:avLst/>
          </a:prstGeom>
          <a:noFill/>
        </p:spPr>
        <p:txBody>
          <a:bodyPr wrap="square" lIns="90000" tIns="46800" rIns="90000" bIns="46800" anchor="ctr">
            <a:spAutoFit/>
            <a:scene3d>
              <a:camera prst="orthographicFront"/>
              <a:lightRig rig="threePt" dir="t"/>
            </a:scene3d>
            <a:sp3d contourW="12700"/>
          </a:bodyPr>
          <a:lstStyle/>
          <a:p>
            <a:r>
              <a:rPr lang="zh-CN" altLang="en-US" sz="3200" b="1" dirty="0">
                <a:solidFill>
                  <a:schemeClr val="tx1">
                    <a:lumMod val="85000"/>
                    <a:lumOff val="15000"/>
                  </a:schemeClr>
                </a:solidFill>
                <a:latin typeface="Arial" panose="020B0604020202020204" pitchFamily="34" charset="0"/>
                <a:ea typeface="微软雅黑" panose="020B0503020204020204" pitchFamily="34" charset="-122"/>
              </a:rPr>
              <a:t>汽车点火系统</a:t>
            </a:r>
          </a:p>
        </p:txBody>
      </p:sp>
      <p:sp>
        <p:nvSpPr>
          <p:cNvPr id="1049837" name="文本框 22">
            <a:extLst>
              <a:ext uri="{FF2B5EF4-FFF2-40B4-BE49-F238E27FC236}">
                <a16:creationId xmlns:a16="http://schemas.microsoft.com/office/drawing/2014/main" id="{C7BACDE1-1517-0B12-C458-D745824A9473}"/>
              </a:ext>
            </a:extLst>
          </p:cNvPr>
          <p:cNvSpPr txBox="1"/>
          <p:nvPr>
            <p:custDataLst>
              <p:tags r:id="rId7"/>
            </p:custDataLst>
          </p:nvPr>
        </p:nvSpPr>
        <p:spPr>
          <a:xfrm>
            <a:off x="1691976" y="3203265"/>
            <a:ext cx="784225" cy="720000"/>
          </a:xfrm>
          <a:prstGeom prst="rect">
            <a:avLst/>
          </a:prstGeom>
          <a:noFill/>
        </p:spPr>
        <p:txBody>
          <a:bodyPr wrap="square" lIns="90000" tIns="46800" rIns="90000" bIns="46800" anchor="ctr">
            <a:spAutoFit/>
            <a:scene3d>
              <a:camera prst="orthographicFront"/>
              <a:lightRig rig="threePt" dir="t"/>
            </a:scene3d>
            <a:sp3d contourW="12700"/>
          </a:bodyPr>
          <a:lstStyle/>
          <a:p>
            <a:pPr algn="r"/>
            <a:r>
              <a:rPr lang="en-US" altLang="zh-CN" sz="4000" dirty="0">
                <a:solidFill>
                  <a:schemeClr val="tx1">
                    <a:lumMod val="85000"/>
                    <a:lumOff val="15000"/>
                  </a:schemeClr>
                </a:solidFill>
                <a:latin typeface="Arial" panose="020B0604020202020204" pitchFamily="34" charset="0"/>
                <a:ea typeface="微软雅黑" panose="020B0503020204020204" pitchFamily="34" charset="-122"/>
              </a:rPr>
              <a:t>03</a:t>
            </a:r>
          </a:p>
        </p:txBody>
      </p:sp>
      <p:sp>
        <p:nvSpPr>
          <p:cNvPr id="1049841" name="文本框 24">
            <a:extLst>
              <a:ext uri="{FF2B5EF4-FFF2-40B4-BE49-F238E27FC236}">
                <a16:creationId xmlns:a16="http://schemas.microsoft.com/office/drawing/2014/main" id="{0EE05F6D-E9C2-9E2C-60A8-E1D963437123}"/>
              </a:ext>
            </a:extLst>
          </p:cNvPr>
          <p:cNvSpPr txBox="1"/>
          <p:nvPr>
            <p:custDataLst>
              <p:tags r:id="rId8"/>
            </p:custDataLst>
          </p:nvPr>
        </p:nvSpPr>
        <p:spPr>
          <a:xfrm>
            <a:off x="7138606" y="3297072"/>
            <a:ext cx="3094892" cy="586957"/>
          </a:xfrm>
          <a:prstGeom prst="rect">
            <a:avLst/>
          </a:prstGeom>
          <a:noFill/>
        </p:spPr>
        <p:txBody>
          <a:bodyPr wrap="square" lIns="90000" tIns="46800" rIns="90000" bIns="46800" anchor="ctr">
            <a:spAutoFit/>
            <a:scene3d>
              <a:camera prst="orthographicFront"/>
              <a:lightRig rig="threePt" dir="t"/>
            </a:scene3d>
            <a:sp3d contourW="12700"/>
          </a:bodyPr>
          <a:lstStyle/>
          <a:p>
            <a:r>
              <a:rPr lang="zh-CN" altLang="en-US" sz="3200" b="1" dirty="0">
                <a:solidFill>
                  <a:schemeClr val="tx1">
                    <a:lumMod val="85000"/>
                    <a:lumOff val="15000"/>
                  </a:schemeClr>
                </a:solidFill>
                <a:latin typeface="Arial" panose="020B0604020202020204" pitchFamily="34" charset="0"/>
                <a:ea typeface="微软雅黑" panose="020B0503020204020204" pitchFamily="34" charset="-122"/>
              </a:rPr>
              <a:t>照明与信号装置</a:t>
            </a:r>
          </a:p>
        </p:txBody>
      </p:sp>
      <p:sp>
        <p:nvSpPr>
          <p:cNvPr id="1049843" name="文本框 25">
            <a:extLst>
              <a:ext uri="{FF2B5EF4-FFF2-40B4-BE49-F238E27FC236}">
                <a16:creationId xmlns:a16="http://schemas.microsoft.com/office/drawing/2014/main" id="{6F5128AA-926C-FBD0-0980-B26CEF031626}"/>
              </a:ext>
            </a:extLst>
          </p:cNvPr>
          <p:cNvSpPr txBox="1"/>
          <p:nvPr>
            <p:custDataLst>
              <p:tags r:id="rId9"/>
            </p:custDataLst>
          </p:nvPr>
        </p:nvSpPr>
        <p:spPr>
          <a:xfrm>
            <a:off x="6354381" y="3235518"/>
            <a:ext cx="784225" cy="710067"/>
          </a:xfrm>
          <a:prstGeom prst="rect">
            <a:avLst/>
          </a:prstGeom>
          <a:noFill/>
        </p:spPr>
        <p:txBody>
          <a:bodyPr wrap="square" lIns="90000" tIns="46800" rIns="90000" bIns="46800" anchor="ctr">
            <a:spAutoFit/>
            <a:scene3d>
              <a:camera prst="orthographicFront"/>
              <a:lightRig rig="threePt" dir="t"/>
            </a:scene3d>
            <a:sp3d contourW="12700"/>
          </a:bodyPr>
          <a:lstStyle/>
          <a:p>
            <a:pPr algn="r"/>
            <a:r>
              <a:rPr lang="en-US" altLang="zh-CN" sz="4000" dirty="0">
                <a:solidFill>
                  <a:schemeClr val="tx1">
                    <a:lumMod val="85000"/>
                    <a:lumOff val="15000"/>
                  </a:schemeClr>
                </a:solidFill>
                <a:latin typeface="Arial" panose="020B0604020202020204" pitchFamily="34" charset="0"/>
                <a:ea typeface="微软雅黑" panose="020B0503020204020204" pitchFamily="34" charset="-122"/>
              </a:rPr>
              <a:t>04</a:t>
            </a:r>
          </a:p>
        </p:txBody>
      </p:sp>
      <p:sp>
        <p:nvSpPr>
          <p:cNvPr id="1049847" name="文本框 8">
            <a:extLst>
              <a:ext uri="{FF2B5EF4-FFF2-40B4-BE49-F238E27FC236}">
                <a16:creationId xmlns:a16="http://schemas.microsoft.com/office/drawing/2014/main" id="{5FA5C573-0FAE-E2FB-F761-05AE0536F19D}"/>
              </a:ext>
            </a:extLst>
          </p:cNvPr>
          <p:cNvSpPr txBox="1"/>
          <p:nvPr>
            <p:custDataLst>
              <p:tags r:id="rId10"/>
            </p:custDataLst>
          </p:nvPr>
        </p:nvSpPr>
        <p:spPr>
          <a:xfrm>
            <a:off x="4985379" y="509121"/>
            <a:ext cx="2004695" cy="829945"/>
          </a:xfrm>
          <a:prstGeom prst="rect">
            <a:avLst/>
          </a:prstGeom>
          <a:noFill/>
        </p:spPr>
        <p:txBody>
          <a:bodyPr vert="horz" wrap="square" lIns="90000" tIns="46800" rIns="90000" bIns="46800" rtlCol="0">
            <a:spAutoFit/>
          </a:bodyPr>
          <a:lstStyle/>
          <a:p>
            <a:pPr algn="dist"/>
            <a:r>
              <a:rPr lang="zh-CN" altLang="en-US" sz="4800" dirty="0">
                <a:solidFill>
                  <a:schemeClr val="tx1">
                    <a:lumMod val="85000"/>
                    <a:lumOff val="15000"/>
                  </a:schemeClr>
                </a:solidFill>
                <a:latin typeface="Arial" panose="020B0604020202020204" pitchFamily="34" charset="0"/>
                <a:ea typeface="汉仪旗黑-85S" panose="00020600040101010101" pitchFamily="18" charset="-122"/>
              </a:rPr>
              <a:t>目录</a:t>
            </a:r>
          </a:p>
        </p:txBody>
      </p:sp>
      <p:sp>
        <p:nvSpPr>
          <p:cNvPr id="1049849" name="文本框 37">
            <a:extLst>
              <a:ext uri="{FF2B5EF4-FFF2-40B4-BE49-F238E27FC236}">
                <a16:creationId xmlns:a16="http://schemas.microsoft.com/office/drawing/2014/main" id="{C35BF1EB-F30C-0AE3-6621-AC4109C1FFD5}"/>
              </a:ext>
            </a:extLst>
          </p:cNvPr>
          <p:cNvSpPr txBox="1"/>
          <p:nvPr>
            <p:custDataLst>
              <p:tags r:id="rId11"/>
            </p:custDataLst>
          </p:nvPr>
        </p:nvSpPr>
        <p:spPr>
          <a:xfrm>
            <a:off x="5048244" y="1262866"/>
            <a:ext cx="1878965" cy="368300"/>
          </a:xfrm>
          <a:prstGeom prst="rect">
            <a:avLst/>
          </a:prstGeom>
          <a:noFill/>
        </p:spPr>
        <p:txBody>
          <a:bodyPr wrap="square" lIns="90000" tIns="46800" rIns="90000" bIns="46800" rtlCol="0" anchor="ctr">
            <a:spAutoFit/>
          </a:bodyPr>
          <a:lstStyle/>
          <a:p>
            <a:pPr algn="dist"/>
            <a:r>
              <a:rPr lang="en-US" altLang="zh-CN">
                <a:solidFill>
                  <a:schemeClr val="tx1">
                    <a:lumMod val="85000"/>
                    <a:lumOff val="15000"/>
                  </a:schemeClr>
                </a:solidFill>
                <a:latin typeface="Arial" panose="020B0604020202020204" pitchFamily="34" charset="0"/>
                <a:ea typeface="微软雅黑" panose="020B0503020204020204" pitchFamily="34" charset="-122"/>
              </a:rPr>
              <a:t>Contents</a:t>
            </a:r>
          </a:p>
        </p:txBody>
      </p:sp>
      <p:sp>
        <p:nvSpPr>
          <p:cNvPr id="1049851" name="文本框 27">
            <a:extLst>
              <a:ext uri="{FF2B5EF4-FFF2-40B4-BE49-F238E27FC236}">
                <a16:creationId xmlns:a16="http://schemas.microsoft.com/office/drawing/2014/main" id="{C19B59C8-2273-B806-B57A-F4E22853849F}"/>
              </a:ext>
            </a:extLst>
          </p:cNvPr>
          <p:cNvSpPr txBox="1"/>
          <p:nvPr>
            <p:custDataLst>
              <p:tags r:id="rId12"/>
            </p:custDataLst>
          </p:nvPr>
        </p:nvSpPr>
        <p:spPr>
          <a:xfrm>
            <a:off x="2454259" y="4566447"/>
            <a:ext cx="3900121" cy="586957"/>
          </a:xfrm>
          <a:prstGeom prst="rect">
            <a:avLst/>
          </a:prstGeom>
          <a:noFill/>
        </p:spPr>
        <p:txBody>
          <a:bodyPr wrap="square" lIns="90000" tIns="46800" rIns="90000" bIns="46800" anchor="ctr">
            <a:spAutoFit/>
            <a:scene3d>
              <a:camera prst="orthographicFront"/>
              <a:lightRig rig="threePt" dir="t"/>
            </a:scene3d>
            <a:sp3d contourW="12700"/>
          </a:bodyPr>
          <a:lstStyle/>
          <a:p>
            <a:r>
              <a:rPr lang="zh-CN" altLang="en-US" sz="3200" b="1" dirty="0">
                <a:solidFill>
                  <a:schemeClr val="tx1">
                    <a:lumMod val="85000"/>
                    <a:lumOff val="15000"/>
                  </a:schemeClr>
                </a:solidFill>
                <a:latin typeface="Arial" panose="020B0604020202020204" pitchFamily="34" charset="0"/>
                <a:ea typeface="微软雅黑" panose="020B0503020204020204" pitchFamily="34" charset="-122"/>
              </a:rPr>
              <a:t>中控门锁和防盗装置</a:t>
            </a:r>
          </a:p>
        </p:txBody>
      </p:sp>
      <p:sp>
        <p:nvSpPr>
          <p:cNvPr id="1049853" name="文本框 28">
            <a:extLst>
              <a:ext uri="{FF2B5EF4-FFF2-40B4-BE49-F238E27FC236}">
                <a16:creationId xmlns:a16="http://schemas.microsoft.com/office/drawing/2014/main" id="{1042C5D0-18D5-A45C-29C6-9A5C51500891}"/>
              </a:ext>
            </a:extLst>
          </p:cNvPr>
          <p:cNvSpPr txBox="1"/>
          <p:nvPr>
            <p:custDataLst>
              <p:tags r:id="rId13"/>
            </p:custDataLst>
          </p:nvPr>
        </p:nvSpPr>
        <p:spPr>
          <a:xfrm>
            <a:off x="1691976" y="4499925"/>
            <a:ext cx="784225" cy="720000"/>
          </a:xfrm>
          <a:prstGeom prst="rect">
            <a:avLst/>
          </a:prstGeom>
          <a:noFill/>
        </p:spPr>
        <p:txBody>
          <a:bodyPr wrap="square" lIns="90000" tIns="46800" rIns="90000" bIns="46800" anchor="ctr">
            <a:spAutoFit/>
            <a:scene3d>
              <a:camera prst="orthographicFront"/>
              <a:lightRig rig="threePt" dir="t"/>
            </a:scene3d>
            <a:sp3d contourW="12700"/>
          </a:bodyPr>
          <a:lstStyle/>
          <a:p>
            <a:pPr algn="r"/>
            <a:r>
              <a:rPr lang="en-US" altLang="zh-CN" sz="4000" dirty="0">
                <a:solidFill>
                  <a:schemeClr val="tx1">
                    <a:lumMod val="85000"/>
                    <a:lumOff val="15000"/>
                  </a:schemeClr>
                </a:solidFill>
                <a:latin typeface="Arial" panose="020B0604020202020204" pitchFamily="34" charset="0"/>
                <a:ea typeface="微软雅黑" panose="020B0503020204020204" pitchFamily="34" charset="-122"/>
              </a:rPr>
              <a:t>05</a:t>
            </a:r>
          </a:p>
        </p:txBody>
      </p:sp>
    </p:spTree>
    <p:custDataLst>
      <p:tags r:id="rId1"/>
    </p:custDataLst>
    <p:extLst>
      <p:ext uri="{BB962C8B-B14F-4D97-AF65-F5344CB8AC3E}">
        <p14:creationId xmlns:p14="http://schemas.microsoft.com/office/powerpoint/2010/main" val="266884174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DC20029C-D7D7-E2E2-C830-4AD675BD17CD}"/>
              </a:ext>
            </a:extLst>
          </p:cNvPr>
          <p:cNvSpPr txBox="1"/>
          <p:nvPr/>
        </p:nvSpPr>
        <p:spPr>
          <a:xfrm>
            <a:off x="840000" y="1159148"/>
            <a:ext cx="10512000" cy="4539704"/>
          </a:xfrm>
          <a:prstGeom prst="rect">
            <a:avLst/>
          </a:prstGeom>
          <a:noFill/>
        </p:spPr>
        <p:txBody>
          <a:bodyPr wrap="square" rtlCol="0">
            <a:spAutoFit/>
          </a:bodyPr>
          <a:lstStyle/>
          <a:p>
            <a:pPr indent="576000" algn="just">
              <a:spcAft>
                <a:spcPts val="600"/>
              </a:spcAft>
            </a:pPr>
            <a:r>
              <a:rPr lang="en-US" altLang="zh-CN" sz="2400" b="1" dirty="0">
                <a:latin typeface="+mn-ea"/>
              </a:rPr>
              <a:t>3.</a:t>
            </a:r>
            <a:r>
              <a:rPr lang="zh-CN" altLang="en-US" sz="2400" b="1" dirty="0">
                <a:latin typeface="+mn-ea"/>
              </a:rPr>
              <a:t>按传动机构啮入方式分类</a:t>
            </a:r>
            <a:endParaRPr lang="en-US" altLang="zh-CN" sz="2400" b="1" dirty="0">
              <a:latin typeface="+mn-ea"/>
            </a:endParaRPr>
          </a:p>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）强制啮合式起动机。依靠电磁力或人力拉动杠杆机构，拨动驱动齿轮强制啮入飞轮齿圈。</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）惯性啮合式起动机。惯性啮合式起动机是驱动齿轮借旋转时的惯性力啮入飞轮齿圈，工作可靠性较差，已很少采用。</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3</a:t>
            </a:r>
            <a:r>
              <a:rPr lang="zh-CN" altLang="en-US" sz="2400" dirty="0">
                <a:latin typeface="+mn-ea"/>
              </a:rPr>
              <a:t>）电枢移动式起动机。电枢移动式起动机是依靠磁极磁通的电磁力使电枢产生轴向移动，从而将驱动齿轮啮入飞轮齿圈。</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4</a:t>
            </a:r>
            <a:r>
              <a:rPr lang="zh-CN" altLang="en-US" sz="2400" dirty="0">
                <a:latin typeface="+mn-ea"/>
              </a:rPr>
              <a:t>）齿轮移动式起动机。齿轮移动式起动机依靠电磁开关推动电枢轴孔内的啮合杆，从而使驱动齿轮啮入飞轮齿圈。</a:t>
            </a:r>
            <a:endParaRPr lang="en-US" altLang="zh-CN" sz="2400" dirty="0">
              <a:latin typeface="+mn-ea"/>
            </a:endParaRPr>
          </a:p>
          <a:p>
            <a:pPr indent="576000" algn="just">
              <a:spcAft>
                <a:spcPts val="600"/>
              </a:spcAft>
            </a:pPr>
            <a:r>
              <a:rPr lang="zh-CN" altLang="en-US" sz="2400" dirty="0">
                <a:latin typeface="+mn-ea"/>
              </a:rPr>
              <a:t>将不同的控制方式与啮合方式进行组合，就可成为不同类型的起动机，如将电磁控制方式和强制啮合方式组合，就形成电磁控制强制啮合式起动机。</a:t>
            </a:r>
          </a:p>
        </p:txBody>
      </p:sp>
    </p:spTree>
    <p:extLst>
      <p:ext uri="{BB962C8B-B14F-4D97-AF65-F5344CB8AC3E}">
        <p14:creationId xmlns:p14="http://schemas.microsoft.com/office/powerpoint/2010/main" val="408998776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45CC771-5B20-F445-C74B-DAAB2A773D58}"/>
              </a:ext>
            </a:extLst>
          </p:cNvPr>
          <p:cNvSpPr txBox="1"/>
          <p:nvPr/>
        </p:nvSpPr>
        <p:spPr>
          <a:xfrm>
            <a:off x="840000" y="1605424"/>
            <a:ext cx="10512000" cy="3647152"/>
          </a:xfrm>
          <a:prstGeom prst="rect">
            <a:avLst/>
          </a:prstGeom>
          <a:noFill/>
        </p:spPr>
        <p:txBody>
          <a:bodyPr wrap="square" rtlCol="0">
            <a:spAutoFit/>
          </a:bodyPr>
          <a:lstStyle/>
          <a:p>
            <a:pPr indent="576000" algn="just">
              <a:spcAft>
                <a:spcPts val="600"/>
              </a:spcAft>
            </a:pPr>
            <a:r>
              <a:rPr lang="zh-CN" altLang="en-US" sz="2500" b="1" dirty="0">
                <a:latin typeface="+mn-ea"/>
              </a:rPr>
              <a:t>（二）起动机结构及组成</a:t>
            </a:r>
            <a:endParaRPr lang="en-US" altLang="zh-CN" sz="2500" b="1" dirty="0">
              <a:latin typeface="+mn-ea"/>
            </a:endParaRPr>
          </a:p>
          <a:p>
            <a:pPr indent="576000" algn="just">
              <a:spcAft>
                <a:spcPts val="600"/>
              </a:spcAft>
            </a:pPr>
            <a:r>
              <a:rPr lang="zh-CN" altLang="en-US" sz="2400" dirty="0">
                <a:latin typeface="+mn-ea"/>
              </a:rPr>
              <a:t>直流电动机的作用是产生力矩。为获得较大的起动力矩，一般均采用直流串励式电动机，由于起动机工作电流大、力矩大、工作时间短（一般为</a:t>
            </a:r>
            <a:r>
              <a:rPr lang="en-US" altLang="zh-CN" sz="2400" dirty="0">
                <a:latin typeface="+mn-ea"/>
              </a:rPr>
              <a:t>5~10s</a:t>
            </a:r>
            <a:r>
              <a:rPr lang="zh-CN" altLang="en-US" sz="2400" dirty="0">
                <a:latin typeface="+mn-ea"/>
              </a:rPr>
              <a:t>），所以要求零件的机械强度高，电路电阻小。</a:t>
            </a:r>
            <a:endParaRPr lang="en-US" altLang="zh-CN" sz="2400" dirty="0">
              <a:latin typeface="+mn-ea"/>
            </a:endParaRPr>
          </a:p>
          <a:p>
            <a:pPr indent="576000" algn="just">
              <a:spcAft>
                <a:spcPts val="600"/>
              </a:spcAft>
            </a:pPr>
            <a:r>
              <a:rPr lang="en-US" altLang="zh-CN" sz="2400" b="1" dirty="0">
                <a:latin typeface="+mn-ea"/>
              </a:rPr>
              <a:t>1.</a:t>
            </a:r>
            <a:r>
              <a:rPr lang="zh-CN" altLang="en-US" sz="2400" b="1" dirty="0">
                <a:latin typeface="+mn-ea"/>
              </a:rPr>
              <a:t>起动机组成</a:t>
            </a:r>
            <a:endParaRPr lang="en-US" altLang="zh-CN" sz="2400" b="1" dirty="0">
              <a:latin typeface="+mn-ea"/>
            </a:endParaRPr>
          </a:p>
          <a:p>
            <a:pPr indent="576000" algn="just">
              <a:spcAft>
                <a:spcPts val="600"/>
              </a:spcAft>
            </a:pPr>
            <a:r>
              <a:rPr lang="zh-CN" altLang="en-US" sz="2400" dirty="0">
                <a:latin typeface="+mn-ea"/>
              </a:rPr>
              <a:t>起动系统由起动机及控制电路两大部分组成。起动机用来产生力矩，并通过小齿轮驱动发动机的飞轮转动，起动发动机；控制电路用来控制起动机的工作。起动机由直流电动机、电磁开关、传动机构（拨叉、单向离合器）三大部分组成。</a:t>
            </a:r>
          </a:p>
        </p:txBody>
      </p:sp>
    </p:spTree>
    <p:extLst>
      <p:ext uri="{BB962C8B-B14F-4D97-AF65-F5344CB8AC3E}">
        <p14:creationId xmlns:p14="http://schemas.microsoft.com/office/powerpoint/2010/main" val="24154744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fade">
                                      <p:cBhvr>
                                        <p:cTn id="10"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842224A1-6E38-3F32-F60F-BED60A25C6F7}"/>
              </a:ext>
            </a:extLst>
          </p:cNvPr>
          <p:cNvSpPr txBox="1"/>
          <p:nvPr/>
        </p:nvSpPr>
        <p:spPr>
          <a:xfrm>
            <a:off x="840000" y="739302"/>
            <a:ext cx="10512000" cy="461665"/>
          </a:xfrm>
          <a:prstGeom prst="rect">
            <a:avLst/>
          </a:prstGeom>
          <a:noFill/>
        </p:spPr>
        <p:txBody>
          <a:bodyPr wrap="square" rtlCol="0">
            <a:spAutoFit/>
          </a:bodyPr>
          <a:lstStyle/>
          <a:p>
            <a:pPr indent="576000" algn="just">
              <a:spcAft>
                <a:spcPts val="600"/>
              </a:spcAft>
            </a:pPr>
            <a:r>
              <a:rPr lang="zh-CN" altLang="en-US" sz="2400" dirty="0">
                <a:latin typeface="+mn-ea"/>
              </a:rPr>
              <a:t>其结构如图</a:t>
            </a:r>
            <a:r>
              <a:rPr lang="en-US" altLang="zh-CN" sz="2400" dirty="0">
                <a:latin typeface="+mn-ea"/>
              </a:rPr>
              <a:t>3-2-1</a:t>
            </a:r>
            <a:r>
              <a:rPr lang="zh-CN" altLang="en-US" sz="2400" dirty="0">
                <a:latin typeface="+mn-ea"/>
              </a:rPr>
              <a:t>所示。</a:t>
            </a:r>
          </a:p>
        </p:txBody>
      </p:sp>
      <p:pic>
        <p:nvPicPr>
          <p:cNvPr id="5" name="图片 4">
            <a:extLst>
              <a:ext uri="{FF2B5EF4-FFF2-40B4-BE49-F238E27FC236}">
                <a16:creationId xmlns:a16="http://schemas.microsoft.com/office/drawing/2014/main" id="{38C392C1-2EB1-AF95-0BA3-FCD386DE4A8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08835" y="397647"/>
            <a:ext cx="6032058" cy="6276715"/>
          </a:xfrm>
          <a:prstGeom prst="rect">
            <a:avLst/>
          </a:prstGeom>
        </p:spPr>
      </p:pic>
    </p:spTree>
    <p:extLst>
      <p:ext uri="{BB962C8B-B14F-4D97-AF65-F5344CB8AC3E}">
        <p14:creationId xmlns:p14="http://schemas.microsoft.com/office/powerpoint/2010/main" val="328903211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4A32E6C9-1001-6722-CD02-DB6184148A6E}"/>
              </a:ext>
            </a:extLst>
          </p:cNvPr>
          <p:cNvSpPr txBox="1"/>
          <p:nvPr/>
        </p:nvSpPr>
        <p:spPr>
          <a:xfrm>
            <a:off x="840000" y="1006950"/>
            <a:ext cx="10512000" cy="461665"/>
          </a:xfrm>
          <a:prstGeom prst="rect">
            <a:avLst/>
          </a:prstGeom>
          <a:noFill/>
        </p:spPr>
        <p:txBody>
          <a:bodyPr wrap="square" rtlCol="0">
            <a:spAutoFit/>
          </a:bodyPr>
          <a:lstStyle/>
          <a:p>
            <a:pPr indent="576000" algn="just">
              <a:spcAft>
                <a:spcPts val="600"/>
              </a:spcAft>
            </a:pPr>
            <a:r>
              <a:rPr lang="zh-CN" altLang="en-US" sz="2400" dirty="0">
                <a:latin typeface="+mn-ea"/>
              </a:rPr>
              <a:t>行星齿轮啮合式减速机构如图</a:t>
            </a:r>
            <a:r>
              <a:rPr lang="en-US" altLang="zh-CN" sz="2400" dirty="0">
                <a:latin typeface="+mn-ea"/>
              </a:rPr>
              <a:t>3-2-2</a:t>
            </a:r>
            <a:r>
              <a:rPr lang="zh-CN" altLang="en-US" sz="2400" dirty="0">
                <a:latin typeface="+mn-ea"/>
              </a:rPr>
              <a:t>所示。</a:t>
            </a:r>
          </a:p>
        </p:txBody>
      </p:sp>
      <p:pic>
        <p:nvPicPr>
          <p:cNvPr id="5" name="图片 4">
            <a:extLst>
              <a:ext uri="{FF2B5EF4-FFF2-40B4-BE49-F238E27FC236}">
                <a16:creationId xmlns:a16="http://schemas.microsoft.com/office/drawing/2014/main" id="{A07E428F-C1BE-0FE2-DA8B-1F26A27D6A5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00762" y="1993907"/>
            <a:ext cx="5790476" cy="3857143"/>
          </a:xfrm>
          <a:prstGeom prst="rect">
            <a:avLst/>
          </a:prstGeom>
        </p:spPr>
      </p:pic>
    </p:spTree>
    <p:extLst>
      <p:ext uri="{BB962C8B-B14F-4D97-AF65-F5344CB8AC3E}">
        <p14:creationId xmlns:p14="http://schemas.microsoft.com/office/powerpoint/2010/main" val="257480911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68AB7FCB-A24C-C1E8-0879-FC29D7E56159}"/>
              </a:ext>
            </a:extLst>
          </p:cNvPr>
          <p:cNvSpPr txBox="1"/>
          <p:nvPr/>
        </p:nvSpPr>
        <p:spPr>
          <a:xfrm>
            <a:off x="840000" y="521259"/>
            <a:ext cx="10512000" cy="2092881"/>
          </a:xfrm>
          <a:prstGeom prst="rect">
            <a:avLst/>
          </a:prstGeom>
          <a:noFill/>
        </p:spPr>
        <p:txBody>
          <a:bodyPr wrap="square" rtlCol="0">
            <a:spAutoFit/>
          </a:bodyPr>
          <a:lstStyle/>
          <a:p>
            <a:pPr indent="576000" algn="just">
              <a:spcAft>
                <a:spcPts val="600"/>
              </a:spcAft>
            </a:pPr>
            <a:r>
              <a:rPr lang="en-US" altLang="zh-CN" sz="2400" b="1" dirty="0">
                <a:latin typeface="+mn-ea"/>
              </a:rPr>
              <a:t>2.</a:t>
            </a:r>
            <a:r>
              <a:rPr lang="zh-CN" altLang="en-US" sz="2400" b="1" dirty="0">
                <a:latin typeface="+mn-ea"/>
              </a:rPr>
              <a:t>直流电动机构造</a:t>
            </a:r>
            <a:endParaRPr lang="en-US" altLang="zh-CN" sz="2400" b="1" dirty="0">
              <a:latin typeface="+mn-ea"/>
            </a:endParaRPr>
          </a:p>
          <a:p>
            <a:pPr indent="576000" algn="just">
              <a:spcAft>
                <a:spcPts val="600"/>
              </a:spcAft>
            </a:pPr>
            <a:r>
              <a:rPr lang="zh-CN" altLang="en-US" sz="2400" dirty="0">
                <a:latin typeface="+mn-ea"/>
              </a:rPr>
              <a:t>直流电动机由磁极、电枢、换向器等组成，电枢绕组与磁场绕组串联的直流电动机又称为串励式直流电动机。</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）定子励磁磁极。直流电动机的磁极由固定在机壳上的磁极铁芯和磁场绕组组成，如图</a:t>
            </a:r>
            <a:r>
              <a:rPr lang="en-US" altLang="zh-CN" sz="2400" dirty="0">
                <a:latin typeface="+mn-ea"/>
              </a:rPr>
              <a:t>3-2-3</a:t>
            </a:r>
            <a:r>
              <a:rPr lang="zh-CN" altLang="en-US" sz="2400" dirty="0">
                <a:latin typeface="+mn-ea"/>
              </a:rPr>
              <a:t>所示。</a:t>
            </a:r>
          </a:p>
        </p:txBody>
      </p:sp>
      <p:pic>
        <p:nvPicPr>
          <p:cNvPr id="5" name="图片 4">
            <a:extLst>
              <a:ext uri="{FF2B5EF4-FFF2-40B4-BE49-F238E27FC236}">
                <a16:creationId xmlns:a16="http://schemas.microsoft.com/office/drawing/2014/main" id="{3A413A87-FB70-AB61-CD66-D32A6A66331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10286" y="2614140"/>
            <a:ext cx="7571428" cy="3514286"/>
          </a:xfrm>
          <a:prstGeom prst="rect">
            <a:avLst/>
          </a:prstGeom>
        </p:spPr>
      </p:pic>
    </p:spTree>
    <p:extLst>
      <p:ext uri="{BB962C8B-B14F-4D97-AF65-F5344CB8AC3E}">
        <p14:creationId xmlns:p14="http://schemas.microsoft.com/office/powerpoint/2010/main" val="415502712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A5BC8094-387A-1EAC-E7F1-D9452841F528}"/>
              </a:ext>
            </a:extLst>
          </p:cNvPr>
          <p:cNvSpPr txBox="1"/>
          <p:nvPr/>
        </p:nvSpPr>
        <p:spPr>
          <a:xfrm>
            <a:off x="840000" y="807396"/>
            <a:ext cx="10512000" cy="830997"/>
          </a:xfrm>
          <a:prstGeom prst="rect">
            <a:avLst/>
          </a:prstGeom>
          <a:noFill/>
        </p:spPr>
        <p:txBody>
          <a:bodyPr wrap="square" rtlCol="0">
            <a:spAutoFit/>
          </a:bodyPr>
          <a:lstStyle/>
          <a:p>
            <a:pPr indent="576000" algn="just">
              <a:spcAft>
                <a:spcPts val="600"/>
              </a:spcAft>
            </a:pPr>
            <a:r>
              <a:rPr lang="zh-CN" altLang="en-US" sz="2400" dirty="0">
                <a:latin typeface="+mn-ea"/>
              </a:rPr>
              <a:t>励磁绕组一端连接在电动机外壳的绝缘接线柱上，另一端与两个非搭铁电刷相连。其内部电路的连接如图</a:t>
            </a:r>
            <a:r>
              <a:rPr lang="en-US" altLang="zh-CN" sz="2400" dirty="0">
                <a:latin typeface="+mn-ea"/>
              </a:rPr>
              <a:t>3-2-4</a:t>
            </a:r>
            <a:r>
              <a:rPr lang="zh-CN" altLang="en-US" sz="2400" dirty="0">
                <a:latin typeface="+mn-ea"/>
              </a:rPr>
              <a:t>所示。</a:t>
            </a:r>
          </a:p>
        </p:txBody>
      </p:sp>
      <p:pic>
        <p:nvPicPr>
          <p:cNvPr id="6" name="图片 5">
            <a:extLst>
              <a:ext uri="{FF2B5EF4-FFF2-40B4-BE49-F238E27FC236}">
                <a16:creationId xmlns:a16="http://schemas.microsoft.com/office/drawing/2014/main" id="{255FE89C-2E65-A21E-65D8-BC8B4F210B1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86476" y="2050604"/>
            <a:ext cx="5419048" cy="4000000"/>
          </a:xfrm>
          <a:prstGeom prst="rect">
            <a:avLst/>
          </a:prstGeom>
        </p:spPr>
      </p:pic>
    </p:spTree>
    <p:extLst>
      <p:ext uri="{BB962C8B-B14F-4D97-AF65-F5344CB8AC3E}">
        <p14:creationId xmlns:p14="http://schemas.microsoft.com/office/powerpoint/2010/main" val="386930281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20B1BE4C-A7F4-7564-9150-0ED919098A51}"/>
              </a:ext>
            </a:extLst>
          </p:cNvPr>
          <p:cNvSpPr txBox="1"/>
          <p:nvPr/>
        </p:nvSpPr>
        <p:spPr>
          <a:xfrm>
            <a:off x="840000" y="674400"/>
            <a:ext cx="10512000" cy="2754600"/>
          </a:xfrm>
          <a:prstGeom prst="rect">
            <a:avLst/>
          </a:prstGeom>
          <a:noFill/>
        </p:spPr>
        <p:txBody>
          <a:bodyPr wrap="square" rtlCol="0">
            <a:spAutoFit/>
          </a:bodyPr>
          <a:lstStyle/>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）转子电枢。电枢由外圆带槽的硅钢片叠成的铁芯和电枢绕组组成。图</a:t>
            </a:r>
            <a:r>
              <a:rPr lang="en-US" altLang="zh-CN" sz="2400" dirty="0">
                <a:latin typeface="+mn-ea"/>
              </a:rPr>
              <a:t>3-2-5</a:t>
            </a:r>
            <a:r>
              <a:rPr lang="zh-CN" altLang="en-US" sz="2400" dirty="0">
                <a:latin typeface="+mn-ea"/>
              </a:rPr>
              <a:t>所示为电枢总成。</a:t>
            </a:r>
            <a:endParaRPr lang="en-US" altLang="zh-CN" sz="2400" dirty="0">
              <a:latin typeface="+mn-ea"/>
            </a:endParaRPr>
          </a:p>
          <a:p>
            <a:pPr indent="576000" algn="just">
              <a:spcAft>
                <a:spcPts val="600"/>
              </a:spcAft>
            </a:pPr>
            <a:r>
              <a:rPr lang="zh-CN" altLang="en-US" sz="2400" dirty="0">
                <a:latin typeface="+mn-ea"/>
              </a:rPr>
              <a:t>换向器由许多换向片组成，换向片的内侧制成燕尾形，嵌装在轴套上，其外圆车成圆形。换向片与换向片之间均用云母绝缘。电刷和安装在电枢轴上的换向器用来连接磁场绕组及电枢绕组电路，并使电枢轴上的电磁力矩保持固定方向。电刷用含铜石墨制成，安装在端盖上的电刷架中，通过电刷弹簧保持与换向片之间具有适当的压力。</a:t>
            </a:r>
          </a:p>
        </p:txBody>
      </p:sp>
      <p:pic>
        <p:nvPicPr>
          <p:cNvPr id="5" name="图片 4">
            <a:extLst>
              <a:ext uri="{FF2B5EF4-FFF2-40B4-BE49-F238E27FC236}">
                <a16:creationId xmlns:a16="http://schemas.microsoft.com/office/drawing/2014/main" id="{90383D66-5B8E-F92D-CE1E-1A1D25A7622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72102" y="3644886"/>
            <a:ext cx="4847796" cy="2538714"/>
          </a:xfrm>
          <a:prstGeom prst="rect">
            <a:avLst/>
          </a:prstGeom>
        </p:spPr>
      </p:pic>
    </p:spTree>
    <p:extLst>
      <p:ext uri="{BB962C8B-B14F-4D97-AF65-F5344CB8AC3E}">
        <p14:creationId xmlns:p14="http://schemas.microsoft.com/office/powerpoint/2010/main" val="177398071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122EB7D0-E6AA-5CA3-EF30-99A610098C6B}"/>
              </a:ext>
            </a:extLst>
          </p:cNvPr>
          <p:cNvSpPr txBox="1"/>
          <p:nvPr/>
        </p:nvSpPr>
        <p:spPr>
          <a:xfrm>
            <a:off x="840000" y="573932"/>
            <a:ext cx="10512000" cy="2123658"/>
          </a:xfrm>
          <a:prstGeom prst="rect">
            <a:avLst/>
          </a:prstGeom>
          <a:noFill/>
        </p:spPr>
        <p:txBody>
          <a:bodyPr wrap="square" rtlCol="0">
            <a:spAutoFit/>
          </a:bodyPr>
          <a:lstStyle/>
          <a:p>
            <a:pPr indent="576000" algn="just">
              <a:spcAft>
                <a:spcPts val="600"/>
              </a:spcAft>
            </a:pPr>
            <a:r>
              <a:rPr lang="zh-CN" altLang="en-US" sz="2500" b="1" dirty="0">
                <a:latin typeface="+mn-ea"/>
              </a:rPr>
              <a:t>（三）直流电动机</a:t>
            </a:r>
            <a:endParaRPr lang="en-US" altLang="zh-CN" sz="2500" b="1" dirty="0">
              <a:latin typeface="+mn-ea"/>
            </a:endParaRPr>
          </a:p>
          <a:p>
            <a:pPr indent="576000" algn="just">
              <a:spcAft>
                <a:spcPts val="600"/>
              </a:spcAft>
            </a:pPr>
            <a:r>
              <a:rPr lang="en-US" altLang="zh-CN" sz="2400" b="1" dirty="0">
                <a:latin typeface="+mn-ea"/>
              </a:rPr>
              <a:t>1.</a:t>
            </a:r>
            <a:r>
              <a:rPr lang="zh-CN" altLang="en-US" sz="2400" b="1" dirty="0">
                <a:latin typeface="+mn-ea"/>
              </a:rPr>
              <a:t>直流电动机的工作原理</a:t>
            </a:r>
            <a:endParaRPr lang="en-US" altLang="zh-CN" sz="2400" b="1" dirty="0">
              <a:latin typeface="+mn-ea"/>
            </a:endParaRPr>
          </a:p>
          <a:p>
            <a:pPr indent="576000" algn="just">
              <a:spcAft>
                <a:spcPts val="600"/>
              </a:spcAft>
            </a:pPr>
            <a:r>
              <a:rPr lang="zh-CN" altLang="en-US" sz="2400" dirty="0">
                <a:latin typeface="+mn-ea"/>
              </a:rPr>
              <a:t>直流电动机是将电能转变为机械能的设备，其是根据载流导体在磁场中受到电磁力作用而运动的原理进行工作的。直流电动机的工作原理如图</a:t>
            </a:r>
            <a:r>
              <a:rPr lang="en-US" altLang="zh-CN" sz="2400" dirty="0">
                <a:latin typeface="+mn-ea"/>
              </a:rPr>
              <a:t>3-2-6</a:t>
            </a:r>
            <a:r>
              <a:rPr lang="zh-CN" altLang="en-US" sz="2400" dirty="0">
                <a:latin typeface="+mn-ea"/>
              </a:rPr>
              <a:t>所示。</a:t>
            </a:r>
          </a:p>
        </p:txBody>
      </p:sp>
      <p:pic>
        <p:nvPicPr>
          <p:cNvPr id="5" name="图片 4">
            <a:extLst>
              <a:ext uri="{FF2B5EF4-FFF2-40B4-BE49-F238E27FC236}">
                <a16:creationId xmlns:a16="http://schemas.microsoft.com/office/drawing/2014/main" id="{8FA78C84-9FCC-9E98-5AE4-A51E5D08A2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82310" y="2523204"/>
            <a:ext cx="5427379" cy="3941311"/>
          </a:xfrm>
          <a:prstGeom prst="rect">
            <a:avLst/>
          </a:prstGeom>
        </p:spPr>
      </p:pic>
    </p:spTree>
    <p:extLst>
      <p:ext uri="{BB962C8B-B14F-4D97-AF65-F5344CB8AC3E}">
        <p14:creationId xmlns:p14="http://schemas.microsoft.com/office/powerpoint/2010/main" val="305027698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AC1402E7-A152-08AC-96CC-0A59C999870B}"/>
              </a:ext>
            </a:extLst>
          </p:cNvPr>
          <p:cNvSpPr txBox="1"/>
          <p:nvPr/>
        </p:nvSpPr>
        <p:spPr>
          <a:xfrm>
            <a:off x="840000" y="2051700"/>
            <a:ext cx="10512000" cy="2754600"/>
          </a:xfrm>
          <a:prstGeom prst="rect">
            <a:avLst/>
          </a:prstGeom>
          <a:noFill/>
        </p:spPr>
        <p:txBody>
          <a:bodyPr wrap="square" rtlCol="0">
            <a:spAutoFit/>
          </a:bodyPr>
          <a:lstStyle/>
          <a:p>
            <a:pPr indent="576000" algn="just">
              <a:spcAft>
                <a:spcPts val="600"/>
              </a:spcAft>
            </a:pPr>
            <a:r>
              <a:rPr lang="en-US" altLang="zh-CN" sz="2400" b="1" dirty="0">
                <a:latin typeface="+mn-ea"/>
              </a:rPr>
              <a:t>2.</a:t>
            </a:r>
            <a:r>
              <a:rPr lang="zh-CN" altLang="en-US" sz="2400" b="1" dirty="0">
                <a:latin typeface="+mn-ea"/>
              </a:rPr>
              <a:t>起动机功率的主要影响因素</a:t>
            </a:r>
            <a:endParaRPr lang="en-US" altLang="zh-CN" sz="2400" b="1" dirty="0">
              <a:latin typeface="+mn-ea"/>
            </a:endParaRPr>
          </a:p>
          <a:p>
            <a:pPr indent="576000" algn="just">
              <a:spcAft>
                <a:spcPts val="600"/>
              </a:spcAft>
            </a:pPr>
            <a:r>
              <a:rPr lang="zh-CN" altLang="en-US" sz="2400" dirty="0">
                <a:latin typeface="+mn-ea"/>
              </a:rPr>
              <a:t>起动机功率的主要影响因素有蓄电池的电容量、温度和接触电阻。蓄电池的电容量越小，供给起动机的电流越小，产生的力矩越小，导致功率减小。环境温度主要是通过影响蓄电池的内阻而影响起动机功率的。温度降低，蓄电池的内阻增加，容量减小，起动机的功率明显下降，故冬天对蓄电池适当保温，就可以提高起动机功率、改善起动性能。接触电阻大、导线过长及截面过小，都会造成较大的电压降，使起动机的功率减小。</a:t>
            </a:r>
          </a:p>
        </p:txBody>
      </p:sp>
    </p:spTree>
    <p:extLst>
      <p:ext uri="{BB962C8B-B14F-4D97-AF65-F5344CB8AC3E}">
        <p14:creationId xmlns:p14="http://schemas.microsoft.com/office/powerpoint/2010/main" val="369718524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8D95E16F-A78B-E931-2946-782455B266F5}"/>
              </a:ext>
            </a:extLst>
          </p:cNvPr>
          <p:cNvSpPr txBox="1"/>
          <p:nvPr/>
        </p:nvSpPr>
        <p:spPr>
          <a:xfrm>
            <a:off x="840000" y="1674673"/>
            <a:ext cx="10512000" cy="3508653"/>
          </a:xfrm>
          <a:prstGeom prst="rect">
            <a:avLst/>
          </a:prstGeom>
          <a:noFill/>
        </p:spPr>
        <p:txBody>
          <a:bodyPr wrap="square" rtlCol="0">
            <a:spAutoFit/>
          </a:bodyPr>
          <a:lstStyle/>
          <a:p>
            <a:pPr indent="576000" algn="just">
              <a:spcAft>
                <a:spcPts val="600"/>
              </a:spcAft>
            </a:pPr>
            <a:r>
              <a:rPr lang="zh-CN" altLang="en-US" sz="2500" b="1" dirty="0">
                <a:latin typeface="+mn-ea"/>
              </a:rPr>
              <a:t>（四）传动机构</a:t>
            </a:r>
            <a:endParaRPr lang="en-US" altLang="zh-CN" sz="2500" b="1" dirty="0">
              <a:latin typeface="+mn-ea"/>
            </a:endParaRPr>
          </a:p>
          <a:p>
            <a:pPr indent="576000" algn="just">
              <a:spcAft>
                <a:spcPts val="600"/>
              </a:spcAft>
            </a:pPr>
            <a:r>
              <a:rPr lang="zh-CN" altLang="en-US" sz="2400" dirty="0">
                <a:latin typeface="+mn-ea"/>
              </a:rPr>
              <a:t>传动机构由驱动齿轮、单向离合器、拨叉、啮合弹簧等组成，安装在起动机轴的花键部分。起动时，传动机构使驱动齿轮沿起动机轴移出与飞轮齿圈啮合，将电动机产生的力矩通过飞轮传递给发动机的曲轴，使发动机起动；起动后，飞轮转速提高，通过驱动齿轮带动电动机轴高速旋转，引起电动机超速。因此，在发动机起动后，传动机构应使驱动齿轮与电动机轴自动脱开，以防电动机超速。在传动机构中，单向离合器的结构和工作情况比较复杂，它的作用是传递电动机力矩，起动发动机，并在发动机起动后自动打滑，以保护起动机电枢不致飞散。</a:t>
            </a:r>
          </a:p>
        </p:txBody>
      </p:sp>
    </p:spTree>
    <p:extLst>
      <p:ext uri="{BB962C8B-B14F-4D97-AF65-F5344CB8AC3E}">
        <p14:creationId xmlns:p14="http://schemas.microsoft.com/office/powerpoint/2010/main" val="29540243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userDrawn="1">
            <p:custDataLst>
              <p:tags r:id="rId2"/>
            </p:custDataLst>
          </p:nvPr>
        </p:nvGrpSpPr>
        <p:grpSpPr>
          <a:xfrm>
            <a:off x="11598910" y="6433185"/>
            <a:ext cx="450850" cy="149860"/>
            <a:chOff x="0" y="3623101"/>
            <a:chExt cx="1405715" cy="468548"/>
          </a:xfrm>
        </p:grpSpPr>
        <p:sp>
          <p:nvSpPr>
            <p:cNvPr id="19" name="菱形 18"/>
            <p:cNvSpPr/>
            <p:nvPr userDrawn="1">
              <p:custDataLst>
                <p:tags r:id="rId6"/>
              </p:custDataLst>
            </p:nvPr>
          </p:nvSpPr>
          <p:spPr>
            <a:xfrm>
              <a:off x="0" y="3633950"/>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20" name="菱形 19"/>
            <p:cNvSpPr/>
            <p:nvPr userDrawn="1">
              <p:custDataLst>
                <p:tags r:id="rId7"/>
              </p:custDataLst>
            </p:nvPr>
          </p:nvSpPr>
          <p:spPr>
            <a:xfrm>
              <a:off x="474008" y="3623101"/>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21" name="菱形 20"/>
            <p:cNvSpPr/>
            <p:nvPr userDrawn="1">
              <p:custDataLst>
                <p:tags r:id="rId8"/>
              </p:custDataLst>
            </p:nvPr>
          </p:nvSpPr>
          <p:spPr>
            <a:xfrm>
              <a:off x="948016" y="3623101"/>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grpSp>
      <p:sp>
        <p:nvSpPr>
          <p:cNvPr id="16" name="五边形 4"/>
          <p:cNvSpPr/>
          <p:nvPr userDrawn="1">
            <p:custDataLst>
              <p:tags r:id="rId3"/>
            </p:custDataLst>
          </p:nvPr>
        </p:nvSpPr>
        <p:spPr>
          <a:xfrm rot="5400000">
            <a:off x="306070" y="-38735"/>
            <a:ext cx="520065"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2" name="标题 1"/>
          <p:cNvSpPr>
            <a:spLocks noGrp="1"/>
          </p:cNvSpPr>
          <p:nvPr>
            <p:custDataLst>
              <p:tags r:id="rId4"/>
            </p:custDataLst>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r>
              <a:rPr lang="zh-CN" altLang="en-US" b="1" dirty="0">
                <a:solidFill>
                  <a:srgbClr val="000000"/>
                </a:solidFill>
                <a:latin typeface="+mj-ea"/>
                <a:cs typeface="微软雅黑" panose="020B0503020204020204" charset="-122"/>
              </a:rPr>
              <a:t>学习单元</a:t>
            </a:r>
            <a:r>
              <a:rPr kumimoji="0" lang="zh-CN" altLang="en-US" sz="4400" b="1" i="0" u="none" strike="noStrike" kern="1200" cap="none" spc="0" normalizeH="0" baseline="0" noProof="0" dirty="0">
                <a:ln>
                  <a:noFill/>
                </a:ln>
                <a:solidFill>
                  <a:srgbClr val="000000"/>
                </a:solidFill>
                <a:effectLst/>
                <a:uLnTx/>
                <a:uFillTx/>
                <a:latin typeface="+mj-ea"/>
                <a:cs typeface="微软雅黑" panose="020B0503020204020204" charset="-122"/>
              </a:rPr>
              <a:t>一</a:t>
            </a:r>
            <a:r>
              <a:rPr lang="zh-CN" altLang="en-US" b="1" dirty="0">
                <a:latin typeface="+mj-ea"/>
              </a:rPr>
              <a:t>　汽车电池与发电机</a:t>
            </a:r>
            <a:endParaRPr kumimoji="0" lang="zh-CN" altLang="en-US" sz="4400" b="1" i="0" u="none" strike="noStrike" kern="1200" cap="none" spc="0" normalizeH="0" baseline="0" noProof="0" dirty="0">
              <a:ln>
                <a:noFill/>
              </a:ln>
              <a:solidFill>
                <a:srgbClr val="000000"/>
              </a:solidFill>
              <a:effectLst/>
              <a:uLnTx/>
              <a:uFillTx/>
              <a:latin typeface="+mj-ea"/>
              <a:cs typeface="微软雅黑" panose="020B0503020204020204" charset="-122"/>
            </a:endParaRPr>
          </a:p>
        </p:txBody>
      </p:sp>
      <p:sp>
        <p:nvSpPr>
          <p:cNvPr id="3" name="内容占位符 2"/>
          <p:cNvSpPr>
            <a:spLocks noGrp="1"/>
          </p:cNvSpPr>
          <p:nvPr>
            <p:custDataLst>
              <p:tags r:id="rId5"/>
            </p:custDataLst>
          </p:nvPr>
        </p:nvSpPr>
        <p:spPr>
          <a:xfrm>
            <a:off x="838200" y="2086320"/>
            <a:ext cx="10515600" cy="3422475"/>
          </a:xfrm>
          <a:prstGeom prst="rect">
            <a:avLst/>
          </a:prstGeom>
        </p:spPr>
        <p:txBody>
          <a:bodyPr vert="horz" lIns="91440" tIns="45720" rIns="91440" bIns="45720" rtlCol="0" anchor="ctr">
            <a:sp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457200" algn="just" defTabSz="914400" rtl="0" eaLnBrk="1" fontAlgn="auto" latinLnBrk="0" hangingPunct="1">
              <a:spcBef>
                <a:spcPts val="1000"/>
              </a:spcBef>
              <a:spcAft>
                <a:spcPts val="600"/>
              </a:spcAft>
              <a:buClrTx/>
              <a:buSzTx/>
              <a:buFont typeface="Arial" panose="020B0604020202020204" pitchFamily="34" charset="0"/>
              <a:buChar char="•"/>
              <a:defRPr/>
            </a:pPr>
            <a:r>
              <a:rPr lang="zh-CN" altLang="en-US" sz="3200" b="1" dirty="0">
                <a:solidFill>
                  <a:srgbClr val="000000"/>
                </a:solidFill>
                <a:latin typeface="微软雅黑" panose="020B0503020204020204" charset="-122"/>
                <a:ea typeface="微软雅黑" panose="020B0503020204020204" charset="-122"/>
              </a:rPr>
              <a:t>情境导入</a:t>
            </a:r>
            <a:endParaRPr kumimoji="0" lang="en-US" altLang="zh-CN" sz="3200" b="1" i="0" u="none" strike="noStrike" kern="1200" cap="none" spc="0" normalizeH="0" baseline="0" noProof="0" dirty="0">
              <a:ln>
                <a:noFill/>
              </a:ln>
              <a:solidFill>
                <a:srgbClr val="000000"/>
              </a:solidFill>
              <a:effectLst/>
              <a:uLnTx/>
              <a:uFillTx/>
              <a:latin typeface="微软雅黑" panose="020B0503020204020204" charset="-122"/>
              <a:ea typeface="微软雅黑" panose="020B0503020204020204" charset="-122"/>
              <a:cs typeface="+mn-cs"/>
            </a:endParaRPr>
          </a:p>
          <a:p>
            <a:pPr marL="0" lvl="0" indent="576000" algn="just">
              <a:lnSpc>
                <a:spcPct val="100000"/>
              </a:lnSpc>
              <a:spcBef>
                <a:spcPts val="0"/>
              </a:spcBef>
              <a:spcAft>
                <a:spcPts val="600"/>
              </a:spcAft>
              <a:buNone/>
            </a:pPr>
            <a:r>
              <a:rPr lang="zh-CN" altLang="en-US" dirty="0">
                <a:latin typeface="+mn-ea"/>
              </a:rPr>
              <a:t>汽车电池与发电机系统的发展经历了显著的演变。早期汽车使用铅酸蓄电池和机械发电机，仅能满足基本的照明和启动需求。随着技术进步，引入了交流发电机和电子电压调节器，提高了电能供应的稳定性和效率。</a:t>
            </a:r>
            <a:endParaRPr lang="en-US" altLang="zh-CN" dirty="0">
              <a:latin typeface="+mn-ea"/>
            </a:endParaRPr>
          </a:p>
          <a:p>
            <a:pPr marL="0" lvl="0" indent="576000" algn="just">
              <a:lnSpc>
                <a:spcPct val="100000"/>
              </a:lnSpc>
              <a:spcBef>
                <a:spcPts val="0"/>
              </a:spcBef>
              <a:spcAft>
                <a:spcPts val="600"/>
              </a:spcAft>
              <a:buNone/>
            </a:pPr>
            <a:r>
              <a:rPr lang="zh-CN" altLang="en-US" dirty="0">
                <a:latin typeface="+mn-ea"/>
              </a:rPr>
              <a:t>现代汽车电池技术不断升级，包括使用更高容量和更长寿命的锂电池，适应日益增加的车载电子设备需求。发电机系统也变得更高效，配合智能电源管理系统，优化电能分配，提高燃油经济性。未来，汽车电池与发电机系统将继续向高效、智能和环保方向发展，以支持智能和电动汽车的普及。</a:t>
            </a:r>
            <a:endParaRPr kumimoji="0" lang="zh-CN" altLang="en-US" b="0" i="0" u="none" strike="noStrike" kern="1200" cap="none" spc="0" normalizeH="0" baseline="0" noProof="0" dirty="0">
              <a:ln>
                <a:noFill/>
              </a:ln>
              <a:solidFill>
                <a:srgbClr val="000000"/>
              </a:solidFill>
              <a:effectLst/>
              <a:uLnTx/>
              <a:uFillTx/>
              <a:latin typeface="+mn-ea"/>
              <a:cs typeface="+mn-cs"/>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A51FCAAD-6D1D-275C-4732-E6890C18825C}"/>
              </a:ext>
            </a:extLst>
          </p:cNvPr>
          <p:cNvSpPr txBox="1"/>
          <p:nvPr/>
        </p:nvSpPr>
        <p:spPr>
          <a:xfrm>
            <a:off x="839999" y="786363"/>
            <a:ext cx="10512000" cy="907941"/>
          </a:xfrm>
          <a:prstGeom prst="rect">
            <a:avLst/>
          </a:prstGeom>
          <a:noFill/>
        </p:spPr>
        <p:txBody>
          <a:bodyPr wrap="square" rtlCol="0">
            <a:spAutoFit/>
          </a:bodyPr>
          <a:lstStyle/>
          <a:p>
            <a:pPr indent="576000" algn="just">
              <a:spcAft>
                <a:spcPts val="600"/>
              </a:spcAft>
            </a:pPr>
            <a:r>
              <a:rPr lang="en-US" altLang="zh-CN" sz="2400" b="1" dirty="0">
                <a:latin typeface="+mn-ea"/>
              </a:rPr>
              <a:t>1.</a:t>
            </a:r>
            <a:r>
              <a:rPr lang="zh-CN" altLang="en-US" sz="2400" b="1" dirty="0">
                <a:latin typeface="+mn-ea"/>
              </a:rPr>
              <a:t>滚柱式单向离合器</a:t>
            </a:r>
            <a:endParaRPr lang="en-US" altLang="zh-CN" sz="2400" b="1" dirty="0">
              <a:latin typeface="+mn-ea"/>
            </a:endParaRPr>
          </a:p>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）构造。滚柱式单向离合器的构造如图</a:t>
            </a:r>
            <a:r>
              <a:rPr lang="en-US" altLang="zh-CN" sz="2400" dirty="0">
                <a:latin typeface="+mn-ea"/>
              </a:rPr>
              <a:t>3-2-7</a:t>
            </a:r>
            <a:r>
              <a:rPr lang="zh-CN" altLang="en-US" sz="2400" dirty="0">
                <a:latin typeface="+mn-ea"/>
              </a:rPr>
              <a:t>所示。</a:t>
            </a:r>
          </a:p>
        </p:txBody>
      </p:sp>
      <p:pic>
        <p:nvPicPr>
          <p:cNvPr id="5" name="图片 4">
            <a:extLst>
              <a:ext uri="{FF2B5EF4-FFF2-40B4-BE49-F238E27FC236}">
                <a16:creationId xmlns:a16="http://schemas.microsoft.com/office/drawing/2014/main" id="{CF40A918-729F-532A-5BA0-CDF42AED3EE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19809" y="2128780"/>
            <a:ext cx="4952381" cy="3942857"/>
          </a:xfrm>
          <a:prstGeom prst="rect">
            <a:avLst/>
          </a:prstGeom>
        </p:spPr>
      </p:pic>
    </p:spTree>
    <p:extLst>
      <p:ext uri="{BB962C8B-B14F-4D97-AF65-F5344CB8AC3E}">
        <p14:creationId xmlns:p14="http://schemas.microsoft.com/office/powerpoint/2010/main" val="302750976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346E1CCA-FC60-29B9-4077-4D75F4A2DB4F}"/>
              </a:ext>
            </a:extLst>
          </p:cNvPr>
          <p:cNvSpPr txBox="1"/>
          <p:nvPr/>
        </p:nvSpPr>
        <p:spPr>
          <a:xfrm>
            <a:off x="840000" y="476655"/>
            <a:ext cx="10512000" cy="3200876"/>
          </a:xfrm>
          <a:prstGeom prst="rect">
            <a:avLst/>
          </a:prstGeom>
          <a:noFill/>
        </p:spPr>
        <p:txBody>
          <a:bodyPr wrap="square" rtlCol="0">
            <a:spAutoFit/>
          </a:bodyPr>
          <a:lstStyle/>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）工作过程。</a:t>
            </a:r>
            <a:endParaRPr lang="en-US" altLang="zh-CN" sz="2400" dirty="0">
              <a:latin typeface="+mn-ea"/>
            </a:endParaRPr>
          </a:p>
          <a:p>
            <a:pPr indent="576000" algn="just">
              <a:spcAft>
                <a:spcPts val="600"/>
              </a:spcAft>
            </a:pPr>
            <a:r>
              <a:rPr lang="en-US" altLang="zh-CN" sz="2400" dirty="0">
                <a:latin typeface="+mn-ea"/>
              </a:rPr>
              <a:t>1</a:t>
            </a:r>
            <a:r>
              <a:rPr lang="zh-CN" altLang="en-US" sz="2400" dirty="0">
                <a:latin typeface="+mn-ea"/>
              </a:rPr>
              <a:t>）起动时，拨叉运作，将离合器推出，驱动齿轮啮入飞轮齿圈后，电动机通电，带动十字块旋转。由于十字块处于主动状态，迫使</a:t>
            </a:r>
            <a:r>
              <a:rPr lang="en-US" altLang="zh-CN" sz="2400" dirty="0">
                <a:latin typeface="+mn-ea"/>
              </a:rPr>
              <a:t>4</a:t>
            </a:r>
            <a:r>
              <a:rPr lang="zh-CN" altLang="en-US" sz="2400" dirty="0">
                <a:latin typeface="+mn-ea"/>
              </a:rPr>
              <a:t>套滚柱滚入窄端，受力分析如图</a:t>
            </a:r>
            <a:r>
              <a:rPr lang="en-US" altLang="zh-CN" sz="2400" dirty="0">
                <a:latin typeface="+mn-ea"/>
              </a:rPr>
              <a:t>3-2-8(a)</a:t>
            </a:r>
            <a:r>
              <a:rPr lang="zh-CN" altLang="en-US" sz="2400" dirty="0">
                <a:latin typeface="+mn-ea"/>
              </a:rPr>
              <a:t>所示，它将十字块与外壳卡紧，传递力矩，驱动曲轴旋转，起动发动机。</a:t>
            </a:r>
            <a:endParaRPr lang="en-US" altLang="zh-CN" sz="2400" dirty="0">
              <a:latin typeface="+mn-ea"/>
            </a:endParaRPr>
          </a:p>
          <a:p>
            <a:pPr indent="576000" algn="just">
              <a:spcAft>
                <a:spcPts val="600"/>
              </a:spcAft>
            </a:pPr>
            <a:r>
              <a:rPr lang="en-US" altLang="zh-CN" sz="2400" dirty="0">
                <a:latin typeface="+mn-ea"/>
              </a:rPr>
              <a:t>2</a:t>
            </a:r>
            <a:r>
              <a:rPr lang="zh-CN" altLang="en-US" sz="2400" dirty="0">
                <a:latin typeface="+mn-ea"/>
              </a:rPr>
              <a:t>）起动后，飞轮齿圈带动驱动齿轮与外壳高速旋转，当转速超过十字块旋转速度时，就迫使滚柱滚入宽端打滑，如图</a:t>
            </a:r>
            <a:r>
              <a:rPr lang="en-US" altLang="zh-CN" sz="2400" dirty="0">
                <a:latin typeface="+mn-ea"/>
              </a:rPr>
              <a:t>3-2-8(b)</a:t>
            </a:r>
            <a:r>
              <a:rPr lang="zh-CN" altLang="en-US" sz="2400" dirty="0">
                <a:latin typeface="+mn-ea"/>
              </a:rPr>
              <a:t>所示，其各自自由转动，起飞散保护作用。</a:t>
            </a:r>
          </a:p>
        </p:txBody>
      </p:sp>
      <p:pic>
        <p:nvPicPr>
          <p:cNvPr id="5" name="图片 4">
            <a:extLst>
              <a:ext uri="{FF2B5EF4-FFF2-40B4-BE49-F238E27FC236}">
                <a16:creationId xmlns:a16="http://schemas.microsoft.com/office/drawing/2014/main" id="{39181336-A799-1C16-BB4E-80B2A9BAC74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32301" y="3422319"/>
            <a:ext cx="4951001" cy="3194195"/>
          </a:xfrm>
          <a:prstGeom prst="rect">
            <a:avLst/>
          </a:prstGeom>
        </p:spPr>
      </p:pic>
    </p:spTree>
    <p:extLst>
      <p:ext uri="{BB962C8B-B14F-4D97-AF65-F5344CB8AC3E}">
        <p14:creationId xmlns:p14="http://schemas.microsoft.com/office/powerpoint/2010/main" val="230253521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B0977599-3819-BAE8-8581-283446E50D0C}"/>
              </a:ext>
            </a:extLst>
          </p:cNvPr>
          <p:cNvSpPr txBox="1"/>
          <p:nvPr/>
        </p:nvSpPr>
        <p:spPr>
          <a:xfrm>
            <a:off x="840000" y="515566"/>
            <a:ext cx="10512000" cy="1646605"/>
          </a:xfrm>
          <a:prstGeom prst="rect">
            <a:avLst/>
          </a:prstGeom>
          <a:noFill/>
        </p:spPr>
        <p:txBody>
          <a:bodyPr wrap="square" rtlCol="0">
            <a:spAutoFit/>
          </a:bodyPr>
          <a:lstStyle/>
          <a:p>
            <a:pPr indent="576000" algn="just">
              <a:spcAft>
                <a:spcPts val="600"/>
              </a:spcAft>
            </a:pPr>
            <a:r>
              <a:rPr lang="en-US" altLang="zh-CN" sz="2400" b="1" dirty="0">
                <a:latin typeface="+mn-ea"/>
              </a:rPr>
              <a:t>2.</a:t>
            </a:r>
            <a:r>
              <a:rPr lang="zh-CN" altLang="en-US" sz="2400" b="1" dirty="0">
                <a:latin typeface="+mn-ea"/>
              </a:rPr>
              <a:t>摩擦片式离合器</a:t>
            </a:r>
            <a:endParaRPr lang="en-US" altLang="zh-CN" sz="2400" b="1" dirty="0">
              <a:latin typeface="+mn-ea"/>
            </a:endParaRPr>
          </a:p>
          <a:p>
            <a:pPr indent="576000" algn="just">
              <a:spcAft>
                <a:spcPts val="600"/>
              </a:spcAft>
            </a:pPr>
            <a:r>
              <a:rPr lang="zh-CN" altLang="en-US" sz="2400" dirty="0">
                <a:latin typeface="+mn-ea"/>
              </a:rPr>
              <a:t>中等功率和大功率的起动机多采用摩擦片式单向离合器。它是通过摩擦片的压紧（传递力矩）和放松（防止飞散）来实现离合的。其结构和工作原理如图</a:t>
            </a:r>
            <a:r>
              <a:rPr lang="en-US" altLang="zh-CN" sz="2400" dirty="0">
                <a:latin typeface="+mn-ea"/>
              </a:rPr>
              <a:t>3-2-9</a:t>
            </a:r>
            <a:r>
              <a:rPr lang="zh-CN" altLang="en-US" sz="2400" dirty="0">
                <a:latin typeface="+mn-ea"/>
              </a:rPr>
              <a:t>所示。</a:t>
            </a:r>
          </a:p>
        </p:txBody>
      </p:sp>
      <p:pic>
        <p:nvPicPr>
          <p:cNvPr id="5" name="图片 4">
            <a:extLst>
              <a:ext uri="{FF2B5EF4-FFF2-40B4-BE49-F238E27FC236}">
                <a16:creationId xmlns:a16="http://schemas.microsoft.com/office/drawing/2014/main" id="{85BEA545-5E5A-A839-D469-BD0B4DFDC3D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00451" y="1755856"/>
            <a:ext cx="5068843" cy="4998115"/>
          </a:xfrm>
          <a:prstGeom prst="rect">
            <a:avLst/>
          </a:prstGeom>
        </p:spPr>
      </p:pic>
    </p:spTree>
    <p:extLst>
      <p:ext uri="{BB962C8B-B14F-4D97-AF65-F5344CB8AC3E}">
        <p14:creationId xmlns:p14="http://schemas.microsoft.com/office/powerpoint/2010/main" val="151252105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88E65AD4-4455-0A7E-2696-8AB0460DC2D5}"/>
              </a:ext>
            </a:extLst>
          </p:cNvPr>
          <p:cNvSpPr txBox="1"/>
          <p:nvPr/>
        </p:nvSpPr>
        <p:spPr>
          <a:xfrm>
            <a:off x="840000" y="1420758"/>
            <a:ext cx="10512000" cy="4016484"/>
          </a:xfrm>
          <a:prstGeom prst="rect">
            <a:avLst/>
          </a:prstGeom>
          <a:noFill/>
        </p:spPr>
        <p:txBody>
          <a:bodyPr wrap="square" rtlCol="0">
            <a:spAutoFit/>
          </a:bodyPr>
          <a:lstStyle/>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）构造。如图</a:t>
            </a:r>
            <a:r>
              <a:rPr lang="en-US" altLang="zh-CN" sz="2400" dirty="0">
                <a:latin typeface="+mn-ea"/>
              </a:rPr>
              <a:t>3-2-9</a:t>
            </a:r>
            <a:r>
              <a:rPr lang="zh-CN" altLang="en-US" sz="2400" dirty="0">
                <a:latin typeface="+mn-ea"/>
              </a:rPr>
              <a:t>所示。</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）工作过程。</a:t>
            </a:r>
            <a:endParaRPr lang="en-US" altLang="zh-CN" sz="2400" dirty="0">
              <a:latin typeface="+mn-ea"/>
            </a:endParaRPr>
          </a:p>
          <a:p>
            <a:pPr indent="576000" algn="just">
              <a:spcAft>
                <a:spcPts val="600"/>
              </a:spcAft>
            </a:pPr>
            <a:r>
              <a:rPr lang="en-US" altLang="zh-CN" sz="2400" dirty="0">
                <a:latin typeface="+mn-ea"/>
              </a:rPr>
              <a:t>1)</a:t>
            </a:r>
            <a:r>
              <a:rPr lang="zh-CN" altLang="en-US" sz="2400" dirty="0">
                <a:latin typeface="+mn-ea"/>
              </a:rPr>
              <a:t>起动时，当驱动齿轮啮入飞轮齿圈后，电动机通电旋转，内接合毂由于螺旋花键的作用向右移动，摩擦片被压紧而将起动机的力矩传给驱动齿轮。当发动机的阻力矩较大时，内接合毂会继续向右移动，增大摩擦片之间的压力，直到摩擦片之间的摩擦力足够传递所需的起动力矩，带动曲轴旋转，起动发动机。</a:t>
            </a:r>
            <a:endParaRPr lang="en-US" altLang="zh-CN" sz="2400" dirty="0">
              <a:latin typeface="+mn-ea"/>
            </a:endParaRPr>
          </a:p>
          <a:p>
            <a:pPr indent="576000" algn="just">
              <a:spcAft>
                <a:spcPts val="600"/>
              </a:spcAft>
            </a:pPr>
            <a:r>
              <a:rPr lang="en-US" altLang="zh-CN" sz="2400" dirty="0">
                <a:latin typeface="+mn-ea"/>
              </a:rPr>
              <a:t>2</a:t>
            </a:r>
            <a:r>
              <a:rPr lang="zh-CN" altLang="en-US" sz="2400" dirty="0">
                <a:latin typeface="+mn-ea"/>
              </a:rPr>
              <a:t>）起动后，驱动齿轮被飞轮齿圈带动，其转速超过电枢转速时，内接合毂沿螺旋花键向左退出，摩擦片之间的压力消除。这时驱动齿轮虽然高速旋转但不会带动电枢，从而起到飞散保护作用。</a:t>
            </a:r>
          </a:p>
        </p:txBody>
      </p:sp>
    </p:spTree>
    <p:extLst>
      <p:ext uri="{BB962C8B-B14F-4D97-AF65-F5344CB8AC3E}">
        <p14:creationId xmlns:p14="http://schemas.microsoft.com/office/powerpoint/2010/main" val="299801458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BDA29F04-C186-8C7A-062C-295E2EBD669A}"/>
              </a:ext>
            </a:extLst>
          </p:cNvPr>
          <p:cNvSpPr txBox="1"/>
          <p:nvPr/>
        </p:nvSpPr>
        <p:spPr>
          <a:xfrm>
            <a:off x="839999" y="943583"/>
            <a:ext cx="10512000" cy="907941"/>
          </a:xfrm>
          <a:prstGeom prst="rect">
            <a:avLst/>
          </a:prstGeom>
          <a:noFill/>
        </p:spPr>
        <p:txBody>
          <a:bodyPr wrap="square" rtlCol="0">
            <a:spAutoFit/>
          </a:bodyPr>
          <a:lstStyle/>
          <a:p>
            <a:pPr indent="576000" algn="just">
              <a:spcAft>
                <a:spcPts val="600"/>
              </a:spcAft>
            </a:pPr>
            <a:r>
              <a:rPr lang="en-US" altLang="zh-CN" sz="2400" b="1" dirty="0">
                <a:latin typeface="+mn-ea"/>
              </a:rPr>
              <a:t>3.</a:t>
            </a:r>
            <a:r>
              <a:rPr lang="zh-CN" altLang="en-US" sz="2400" b="1" dirty="0">
                <a:latin typeface="+mn-ea"/>
              </a:rPr>
              <a:t>弹簧式单向离合器</a:t>
            </a:r>
            <a:endParaRPr lang="en-US" altLang="zh-CN" sz="2400" b="1" dirty="0">
              <a:latin typeface="+mn-ea"/>
            </a:endParaRPr>
          </a:p>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）构造。弹簧式单向离合器的构造如图</a:t>
            </a:r>
            <a:r>
              <a:rPr lang="en-US" altLang="zh-CN" sz="2400" dirty="0">
                <a:latin typeface="+mn-ea"/>
              </a:rPr>
              <a:t>3-2-10</a:t>
            </a:r>
            <a:r>
              <a:rPr lang="zh-CN" altLang="en-US" sz="2400" dirty="0">
                <a:latin typeface="+mn-ea"/>
              </a:rPr>
              <a:t>所示。</a:t>
            </a:r>
          </a:p>
        </p:txBody>
      </p:sp>
      <p:pic>
        <p:nvPicPr>
          <p:cNvPr id="5" name="图片 4">
            <a:extLst>
              <a:ext uri="{FF2B5EF4-FFF2-40B4-BE49-F238E27FC236}">
                <a16:creationId xmlns:a16="http://schemas.microsoft.com/office/drawing/2014/main" id="{EB15DEFB-B8F1-DAA3-E32B-7160C62747E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42037" y="2698374"/>
            <a:ext cx="7107923" cy="3216043"/>
          </a:xfrm>
          <a:prstGeom prst="rect">
            <a:avLst/>
          </a:prstGeom>
        </p:spPr>
      </p:pic>
    </p:spTree>
    <p:extLst>
      <p:ext uri="{BB962C8B-B14F-4D97-AF65-F5344CB8AC3E}">
        <p14:creationId xmlns:p14="http://schemas.microsoft.com/office/powerpoint/2010/main" val="109924590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B89DE82C-58DB-03CC-4388-97461D6B5B10}"/>
              </a:ext>
            </a:extLst>
          </p:cNvPr>
          <p:cNvSpPr txBox="1"/>
          <p:nvPr/>
        </p:nvSpPr>
        <p:spPr>
          <a:xfrm>
            <a:off x="1139757" y="1828562"/>
            <a:ext cx="9912485" cy="3200876"/>
          </a:xfrm>
          <a:prstGeom prst="rect">
            <a:avLst/>
          </a:prstGeom>
          <a:noFill/>
        </p:spPr>
        <p:txBody>
          <a:bodyPr wrap="square" rtlCol="0">
            <a:spAutoFit/>
          </a:bodyPr>
          <a:lstStyle/>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）工作过程。</a:t>
            </a:r>
            <a:endParaRPr lang="en-US" altLang="zh-CN" sz="2400" dirty="0">
              <a:latin typeface="+mn-ea"/>
            </a:endParaRPr>
          </a:p>
          <a:p>
            <a:pPr indent="576000" algn="just">
              <a:spcAft>
                <a:spcPts val="600"/>
              </a:spcAft>
            </a:pPr>
            <a:r>
              <a:rPr lang="en-US" altLang="zh-CN" sz="2400" dirty="0">
                <a:latin typeface="+mn-ea"/>
              </a:rPr>
              <a:t>1</a:t>
            </a:r>
            <a:r>
              <a:rPr lang="zh-CN" altLang="en-US" sz="2400" dirty="0">
                <a:latin typeface="+mn-ea"/>
              </a:rPr>
              <a:t>）起动时，电枢轴带动连接套筒旋转，扭力弹簧顺其旋转方向扭转，圈数增加，内径变小，将齿轮柄与连接套筒包紧，成为整体。于是，电动机的力矩传递给驱动齿轮，带动曲轴旋转，起动发动机。</a:t>
            </a:r>
            <a:endParaRPr lang="en-US" altLang="zh-CN" sz="2400" dirty="0">
              <a:latin typeface="+mn-ea"/>
            </a:endParaRPr>
          </a:p>
          <a:p>
            <a:pPr indent="576000" algn="just">
              <a:spcAft>
                <a:spcPts val="600"/>
              </a:spcAft>
            </a:pPr>
            <a:r>
              <a:rPr lang="en-US" altLang="zh-CN" sz="2400" dirty="0">
                <a:latin typeface="+mn-ea"/>
              </a:rPr>
              <a:t>2</a:t>
            </a:r>
            <a:r>
              <a:rPr lang="zh-CN" altLang="en-US" sz="2400" dirty="0">
                <a:latin typeface="+mn-ea"/>
              </a:rPr>
              <a:t>）起动后，驱动齿轮转速高于电枢转速，扭力弹簧被反向扭转，内径变大，齿轮柄与连接套筒松脱，各自转动（齿轮柄被飞轮齿圈带动高速旋转，连接套筒随电枢低速旋转），使发动机力矩不能传送给电枢，从而起到飞散保护的作用。</a:t>
            </a:r>
          </a:p>
        </p:txBody>
      </p:sp>
    </p:spTree>
    <p:extLst>
      <p:ext uri="{BB962C8B-B14F-4D97-AF65-F5344CB8AC3E}">
        <p14:creationId xmlns:p14="http://schemas.microsoft.com/office/powerpoint/2010/main" val="351491394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9104768F-19D8-1119-0589-AB05F7755C01}"/>
              </a:ext>
            </a:extLst>
          </p:cNvPr>
          <p:cNvSpPr txBox="1"/>
          <p:nvPr/>
        </p:nvSpPr>
        <p:spPr>
          <a:xfrm>
            <a:off x="1222442" y="544749"/>
            <a:ext cx="9747115" cy="2385268"/>
          </a:xfrm>
          <a:prstGeom prst="rect">
            <a:avLst/>
          </a:prstGeom>
          <a:noFill/>
        </p:spPr>
        <p:txBody>
          <a:bodyPr wrap="square" rtlCol="0">
            <a:spAutoFit/>
          </a:bodyPr>
          <a:lstStyle/>
          <a:p>
            <a:pPr indent="576000" algn="just">
              <a:spcAft>
                <a:spcPts val="600"/>
              </a:spcAft>
            </a:pPr>
            <a:r>
              <a:rPr lang="zh-CN" altLang="en-US" sz="2500" b="1" dirty="0">
                <a:latin typeface="+mn-ea"/>
              </a:rPr>
              <a:t>（五）减速装置</a:t>
            </a:r>
            <a:endParaRPr lang="en-US" altLang="zh-CN" sz="2500" b="1" dirty="0">
              <a:latin typeface="+mn-ea"/>
            </a:endParaRPr>
          </a:p>
          <a:p>
            <a:pPr indent="576000" algn="just">
              <a:spcAft>
                <a:spcPts val="600"/>
              </a:spcAft>
            </a:pPr>
            <a:r>
              <a:rPr lang="zh-CN" altLang="en-US" sz="2400" dirty="0">
                <a:latin typeface="+mn-ea"/>
              </a:rPr>
              <a:t>起动机电枢旋转时，通过齿轮减速装置将力矩传送至单向离合器的起动机称为减速起动机。减速是指在电枢轴与单向离合器之间加装一套减速装置（减速比为</a:t>
            </a:r>
            <a:r>
              <a:rPr lang="en-US" altLang="zh-CN" sz="2400" dirty="0">
                <a:latin typeface="+mn-ea"/>
              </a:rPr>
              <a:t>3~5</a:t>
            </a:r>
            <a:r>
              <a:rPr lang="zh-CN" altLang="en-US" sz="2400" dirty="0">
                <a:latin typeface="+mn-ea"/>
              </a:rPr>
              <a:t>），将电动机的转速降低、力矩增大后驱动齿轮。当电动机功率一定时，为降低电动机的转速、增大电动机力矩，可采用普通齿轮减速和行星齿轮减速两种减速装置。</a:t>
            </a:r>
          </a:p>
        </p:txBody>
      </p:sp>
      <p:sp>
        <p:nvSpPr>
          <p:cNvPr id="4" name="文本框 3">
            <a:extLst>
              <a:ext uri="{FF2B5EF4-FFF2-40B4-BE49-F238E27FC236}">
                <a16:creationId xmlns:a16="http://schemas.microsoft.com/office/drawing/2014/main" id="{8F78ECC8-5E0C-C92F-B873-519FC40423AF}"/>
              </a:ext>
            </a:extLst>
          </p:cNvPr>
          <p:cNvSpPr txBox="1"/>
          <p:nvPr/>
        </p:nvSpPr>
        <p:spPr>
          <a:xfrm>
            <a:off x="1222442" y="3171217"/>
            <a:ext cx="4951380" cy="2754600"/>
          </a:xfrm>
          <a:prstGeom prst="rect">
            <a:avLst/>
          </a:prstGeom>
          <a:noFill/>
        </p:spPr>
        <p:txBody>
          <a:bodyPr wrap="square" rtlCol="0">
            <a:spAutoFit/>
          </a:bodyPr>
          <a:lstStyle/>
          <a:p>
            <a:pPr indent="576000" algn="just">
              <a:spcAft>
                <a:spcPts val="600"/>
              </a:spcAft>
            </a:pPr>
            <a:r>
              <a:rPr lang="en-US" altLang="zh-CN" sz="2400" b="1" dirty="0">
                <a:latin typeface="+mn-ea"/>
              </a:rPr>
              <a:t>1.</a:t>
            </a:r>
            <a:r>
              <a:rPr lang="zh-CN" altLang="en-US" sz="2400" b="1" dirty="0">
                <a:latin typeface="+mn-ea"/>
              </a:rPr>
              <a:t>普通齿轮减速装置</a:t>
            </a:r>
            <a:endParaRPr lang="en-US" altLang="zh-CN" sz="2400" b="1" dirty="0">
              <a:latin typeface="+mn-ea"/>
            </a:endParaRPr>
          </a:p>
          <a:p>
            <a:pPr indent="576000" algn="just">
              <a:spcAft>
                <a:spcPts val="600"/>
              </a:spcAft>
            </a:pPr>
            <a:r>
              <a:rPr lang="zh-CN" altLang="en-US" sz="2400" dirty="0">
                <a:latin typeface="+mn-ea"/>
              </a:rPr>
              <a:t>一些柴油货车或轿车为降低成本，多采用平行轴外啮合齿轮减速装置，该装置中设有</a:t>
            </a:r>
            <a:r>
              <a:rPr lang="en-US" altLang="zh-CN" sz="2400" dirty="0">
                <a:latin typeface="+mn-ea"/>
              </a:rPr>
              <a:t>3</a:t>
            </a:r>
            <a:r>
              <a:rPr lang="zh-CN" altLang="en-US" sz="2400" dirty="0">
                <a:latin typeface="+mn-ea"/>
              </a:rPr>
              <a:t>个或</a:t>
            </a:r>
            <a:r>
              <a:rPr lang="en-US" altLang="zh-CN" sz="2400" dirty="0">
                <a:latin typeface="+mn-ea"/>
              </a:rPr>
              <a:t>2</a:t>
            </a:r>
            <a:r>
              <a:rPr lang="zh-CN" altLang="en-US" sz="2400" dirty="0">
                <a:latin typeface="+mn-ea"/>
              </a:rPr>
              <a:t>个齿轮，三齿轮式由电枢轴齿轮、中间齿轮（惰性轮）及减速齿轮构成。其结构组成如图</a:t>
            </a:r>
            <a:r>
              <a:rPr lang="en-US" altLang="zh-CN" sz="2400" dirty="0">
                <a:latin typeface="+mn-ea"/>
              </a:rPr>
              <a:t>3-2-11</a:t>
            </a:r>
            <a:r>
              <a:rPr lang="zh-CN" altLang="en-US" sz="2400" dirty="0">
                <a:latin typeface="+mn-ea"/>
              </a:rPr>
              <a:t>所示。</a:t>
            </a:r>
          </a:p>
        </p:txBody>
      </p:sp>
      <p:pic>
        <p:nvPicPr>
          <p:cNvPr id="6" name="图片 5">
            <a:extLst>
              <a:ext uri="{FF2B5EF4-FFF2-40B4-BE49-F238E27FC236}">
                <a16:creationId xmlns:a16="http://schemas.microsoft.com/office/drawing/2014/main" id="{89EEEE82-A89A-CA32-2330-D638A71F169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04736" y="2930017"/>
            <a:ext cx="4064821" cy="3528564"/>
          </a:xfrm>
          <a:prstGeom prst="rect">
            <a:avLst/>
          </a:prstGeom>
        </p:spPr>
      </p:pic>
    </p:spTree>
    <p:extLst>
      <p:ext uri="{BB962C8B-B14F-4D97-AF65-F5344CB8AC3E}">
        <p14:creationId xmlns:p14="http://schemas.microsoft.com/office/powerpoint/2010/main" val="38679784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fade">
                                      <p:cBhvr>
                                        <p:cTn id="10" dur="500"/>
                                        <p:tgtEl>
                                          <p:spTgt spid="4">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29D9873E-0166-8828-ECB4-F5118AFAD02E}"/>
              </a:ext>
            </a:extLst>
          </p:cNvPr>
          <p:cNvSpPr txBox="1"/>
          <p:nvPr/>
        </p:nvSpPr>
        <p:spPr>
          <a:xfrm>
            <a:off x="840000" y="807395"/>
            <a:ext cx="10512000" cy="1277273"/>
          </a:xfrm>
          <a:prstGeom prst="rect">
            <a:avLst/>
          </a:prstGeom>
          <a:noFill/>
        </p:spPr>
        <p:txBody>
          <a:bodyPr wrap="square" rtlCol="0">
            <a:spAutoFit/>
          </a:bodyPr>
          <a:lstStyle/>
          <a:p>
            <a:pPr indent="576000" algn="just">
              <a:spcAft>
                <a:spcPts val="600"/>
              </a:spcAft>
            </a:pPr>
            <a:r>
              <a:rPr lang="en-US" altLang="zh-CN" sz="2400" b="1" dirty="0">
                <a:latin typeface="+mn-ea"/>
              </a:rPr>
              <a:t>2.</a:t>
            </a:r>
            <a:r>
              <a:rPr lang="zh-CN" altLang="en-US" sz="2400" b="1" dirty="0">
                <a:latin typeface="+mn-ea"/>
              </a:rPr>
              <a:t>行星齿轮减速装置</a:t>
            </a:r>
            <a:endParaRPr lang="en-US" altLang="zh-CN" sz="2400" b="1" dirty="0">
              <a:latin typeface="+mn-ea"/>
            </a:endParaRPr>
          </a:p>
          <a:p>
            <a:pPr indent="576000" algn="just">
              <a:spcAft>
                <a:spcPts val="600"/>
              </a:spcAft>
            </a:pPr>
            <a:r>
              <a:rPr lang="zh-CN" altLang="en-US" sz="2400" dirty="0">
                <a:latin typeface="+mn-ea"/>
              </a:rPr>
              <a:t>行星齿轮减速装置中设有</a:t>
            </a:r>
            <a:r>
              <a:rPr lang="en-US" altLang="zh-CN" sz="2400" dirty="0">
                <a:latin typeface="+mn-ea"/>
              </a:rPr>
              <a:t>3</a:t>
            </a:r>
            <a:r>
              <a:rPr lang="zh-CN" altLang="en-US" sz="2400" dirty="0">
                <a:latin typeface="+mn-ea"/>
              </a:rPr>
              <a:t>个行星轮、一个太阳轮（电枢轴齿轮）及一个固定的内齿圈。其结构组成如图</a:t>
            </a:r>
            <a:r>
              <a:rPr lang="en-US" altLang="zh-CN" sz="2400" dirty="0">
                <a:latin typeface="+mn-ea"/>
              </a:rPr>
              <a:t>3-2-12</a:t>
            </a:r>
            <a:r>
              <a:rPr lang="zh-CN" altLang="en-US" sz="2400" dirty="0">
                <a:latin typeface="+mn-ea"/>
              </a:rPr>
              <a:t>所示，啮合关系如图</a:t>
            </a:r>
            <a:r>
              <a:rPr lang="en-US" altLang="zh-CN" sz="2400" dirty="0">
                <a:latin typeface="+mn-ea"/>
              </a:rPr>
              <a:t>3-2-13</a:t>
            </a:r>
            <a:r>
              <a:rPr lang="zh-CN" altLang="en-US" sz="2400" dirty="0">
                <a:latin typeface="+mn-ea"/>
              </a:rPr>
              <a:t>所示。</a:t>
            </a:r>
          </a:p>
        </p:txBody>
      </p:sp>
      <p:pic>
        <p:nvPicPr>
          <p:cNvPr id="5" name="图片 4">
            <a:extLst>
              <a:ext uri="{FF2B5EF4-FFF2-40B4-BE49-F238E27FC236}">
                <a16:creationId xmlns:a16="http://schemas.microsoft.com/office/drawing/2014/main" id="{9E492D1A-F818-68EE-D993-25425AE21EA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0000" y="2366409"/>
            <a:ext cx="4721337" cy="3280087"/>
          </a:xfrm>
          <a:prstGeom prst="rect">
            <a:avLst/>
          </a:prstGeom>
        </p:spPr>
      </p:pic>
      <p:pic>
        <p:nvPicPr>
          <p:cNvPr id="7" name="图片 6">
            <a:extLst>
              <a:ext uri="{FF2B5EF4-FFF2-40B4-BE49-F238E27FC236}">
                <a16:creationId xmlns:a16="http://schemas.microsoft.com/office/drawing/2014/main" id="{83DD498A-FFD2-F1DE-7E0D-9B58EDB2C14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30451" y="2449494"/>
            <a:ext cx="5421549" cy="3113915"/>
          </a:xfrm>
          <a:prstGeom prst="rect">
            <a:avLst/>
          </a:prstGeom>
        </p:spPr>
      </p:pic>
    </p:spTree>
    <p:extLst>
      <p:ext uri="{BB962C8B-B14F-4D97-AF65-F5344CB8AC3E}">
        <p14:creationId xmlns:p14="http://schemas.microsoft.com/office/powerpoint/2010/main" val="342104098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261CBD9D-2FC3-D2A4-8983-B04BDB638C88}"/>
              </a:ext>
            </a:extLst>
          </p:cNvPr>
          <p:cNvSpPr txBox="1"/>
          <p:nvPr/>
        </p:nvSpPr>
        <p:spPr>
          <a:xfrm>
            <a:off x="840000" y="496110"/>
            <a:ext cx="10512000" cy="3139321"/>
          </a:xfrm>
          <a:prstGeom prst="rect">
            <a:avLst/>
          </a:prstGeom>
          <a:noFill/>
        </p:spPr>
        <p:txBody>
          <a:bodyPr wrap="square" rtlCol="0">
            <a:spAutoFit/>
          </a:bodyPr>
          <a:lstStyle/>
          <a:p>
            <a:pPr indent="576000" algn="just">
              <a:spcAft>
                <a:spcPts val="600"/>
              </a:spcAft>
            </a:pPr>
            <a:r>
              <a:rPr lang="zh-CN" altLang="en-US" sz="2400" b="1" dirty="0">
                <a:latin typeface="+mn-ea"/>
              </a:rPr>
              <a:t>二、起动机控制电路</a:t>
            </a:r>
            <a:endParaRPr lang="en-US" altLang="zh-CN" sz="2400" b="1" dirty="0">
              <a:latin typeface="+mn-ea"/>
            </a:endParaRPr>
          </a:p>
          <a:p>
            <a:pPr indent="576000" algn="just">
              <a:spcAft>
                <a:spcPts val="600"/>
              </a:spcAft>
            </a:pPr>
            <a:r>
              <a:rPr lang="zh-CN" altLang="en-US" sz="2200" dirty="0">
                <a:latin typeface="+mn-ea"/>
              </a:rPr>
              <a:t>起动机控制装置的作用是控制驱动齿轮与飞轮齿圈的啮合和分离；控制电动机电路的接通与切断。常用的起动机控制装置有机械式和电磁式两种。在现代汽车上，起动机均采用电磁式控制电路，电磁式控制元件也称为磁力开关。</a:t>
            </a:r>
            <a:endParaRPr lang="en-US" altLang="zh-CN" sz="2200" dirty="0">
              <a:latin typeface="+mn-ea"/>
            </a:endParaRPr>
          </a:p>
          <a:p>
            <a:pPr indent="576000" algn="just">
              <a:spcAft>
                <a:spcPts val="600"/>
              </a:spcAft>
            </a:pPr>
            <a:r>
              <a:rPr lang="zh-CN" altLang="en-US" sz="2300" b="1" dirty="0">
                <a:latin typeface="+mn-ea"/>
              </a:rPr>
              <a:t>（一）磁力开关</a:t>
            </a:r>
            <a:endParaRPr lang="en-US" altLang="zh-CN" sz="2300" b="1" dirty="0">
              <a:latin typeface="+mn-ea"/>
            </a:endParaRPr>
          </a:p>
          <a:p>
            <a:pPr indent="576000" algn="just">
              <a:spcAft>
                <a:spcPts val="600"/>
              </a:spcAft>
            </a:pPr>
            <a:r>
              <a:rPr lang="zh-CN" altLang="en-US" sz="2200" dirty="0">
                <a:latin typeface="+mn-ea"/>
              </a:rPr>
              <a:t>磁力开关本质上是一个螺线管继电器，只不过在移动的铁芯上加了拉动拨叉的挂钩。</a:t>
            </a:r>
            <a:endParaRPr lang="en-US" altLang="zh-CN" sz="2200" dirty="0">
              <a:latin typeface="+mn-ea"/>
            </a:endParaRPr>
          </a:p>
          <a:p>
            <a:pPr indent="576000" algn="just">
              <a:spcAft>
                <a:spcPts val="600"/>
              </a:spcAft>
            </a:pPr>
            <a:r>
              <a:rPr lang="zh-CN" altLang="en-US" sz="2200" dirty="0">
                <a:latin typeface="+mn-ea"/>
              </a:rPr>
              <a:t>图</a:t>
            </a:r>
            <a:r>
              <a:rPr lang="en-US" altLang="zh-CN" sz="2200" dirty="0">
                <a:latin typeface="+mn-ea"/>
              </a:rPr>
              <a:t>3-2-14</a:t>
            </a:r>
            <a:r>
              <a:rPr lang="zh-CN" altLang="en-US" sz="2200" dirty="0">
                <a:latin typeface="+mn-ea"/>
              </a:rPr>
              <a:t>所示为国产</a:t>
            </a:r>
            <a:r>
              <a:rPr lang="en-US" altLang="zh-CN" sz="2200" dirty="0">
                <a:latin typeface="+mn-ea"/>
              </a:rPr>
              <a:t>QD254</a:t>
            </a:r>
            <a:r>
              <a:rPr lang="zh-CN" altLang="en-US" sz="2200" dirty="0">
                <a:latin typeface="+mn-ea"/>
              </a:rPr>
              <a:t>型减速起动机原理图。</a:t>
            </a:r>
          </a:p>
        </p:txBody>
      </p:sp>
      <p:pic>
        <p:nvPicPr>
          <p:cNvPr id="5" name="图片 4">
            <a:extLst>
              <a:ext uri="{FF2B5EF4-FFF2-40B4-BE49-F238E27FC236}">
                <a16:creationId xmlns:a16="http://schemas.microsoft.com/office/drawing/2014/main" id="{1A4A095E-3D0C-BECD-BACD-172EAA32EB3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65183" y="3635431"/>
            <a:ext cx="5661633" cy="2987688"/>
          </a:xfrm>
          <a:prstGeom prst="rect">
            <a:avLst/>
          </a:prstGeom>
        </p:spPr>
      </p:pic>
    </p:spTree>
    <p:extLst>
      <p:ext uri="{BB962C8B-B14F-4D97-AF65-F5344CB8AC3E}">
        <p14:creationId xmlns:p14="http://schemas.microsoft.com/office/powerpoint/2010/main" val="277529872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82B4FE91-69C9-2DD3-05AE-E00D25FBA6EF}"/>
              </a:ext>
            </a:extLst>
          </p:cNvPr>
          <p:cNvSpPr txBox="1"/>
          <p:nvPr/>
        </p:nvSpPr>
        <p:spPr>
          <a:xfrm>
            <a:off x="840000" y="525294"/>
            <a:ext cx="10512000" cy="3216265"/>
          </a:xfrm>
          <a:prstGeom prst="rect">
            <a:avLst/>
          </a:prstGeom>
          <a:noFill/>
        </p:spPr>
        <p:txBody>
          <a:bodyPr wrap="square" rtlCol="0">
            <a:spAutoFit/>
          </a:bodyPr>
          <a:lstStyle/>
          <a:p>
            <a:pPr indent="576000" algn="just">
              <a:spcAft>
                <a:spcPts val="600"/>
              </a:spcAft>
            </a:pPr>
            <a:r>
              <a:rPr lang="zh-CN" altLang="en-US" sz="2300" b="1" dirty="0">
                <a:latin typeface="+mn-ea"/>
              </a:rPr>
              <a:t>（二）起动继电器</a:t>
            </a:r>
            <a:endParaRPr lang="en-US" altLang="zh-CN" sz="2300" b="1" dirty="0">
              <a:latin typeface="+mn-ea"/>
            </a:endParaRPr>
          </a:p>
          <a:p>
            <a:pPr indent="576000" algn="just">
              <a:spcAft>
                <a:spcPts val="600"/>
              </a:spcAft>
            </a:pPr>
            <a:r>
              <a:rPr lang="zh-CN" altLang="en-US" sz="2200" dirty="0">
                <a:latin typeface="+mn-ea"/>
              </a:rPr>
              <a:t>装用起动继电器的目的是减小流过点火开关的电流，防止点火开关烧损。起动继电器有</a:t>
            </a:r>
            <a:r>
              <a:rPr lang="en-US" altLang="zh-CN" sz="2200" dirty="0">
                <a:latin typeface="+mn-ea"/>
              </a:rPr>
              <a:t>4</a:t>
            </a:r>
            <a:r>
              <a:rPr lang="zh-CN" altLang="en-US" sz="2200" dirty="0">
                <a:latin typeface="+mn-ea"/>
              </a:rPr>
              <a:t>个接线柱，分别接起动机、电池、搭铁和点火开关，点火开关与搭铁接线柱之间是继电器的电磁线圈，起动机和电池接线柱之间是继电器的触点。接线时，点火开关接线柱接点火开关的起动挡，电池接线柱接电源，搭铁接线柱直接搭铁，起动机接线柱接起动机电磁开关上的起动机接线柱，如图</a:t>
            </a:r>
            <a:r>
              <a:rPr lang="en-US" altLang="zh-CN" sz="2200" dirty="0">
                <a:latin typeface="+mn-ea"/>
              </a:rPr>
              <a:t>3-2-15</a:t>
            </a:r>
            <a:r>
              <a:rPr lang="zh-CN" altLang="en-US" sz="2200" dirty="0">
                <a:latin typeface="+mn-ea"/>
              </a:rPr>
              <a:t>所示。汽油车的起动继电器额定电压通常是</a:t>
            </a:r>
            <a:r>
              <a:rPr lang="en-US" altLang="zh-CN" sz="2200" dirty="0">
                <a:latin typeface="+mn-ea"/>
              </a:rPr>
              <a:t>12V</a:t>
            </a:r>
            <a:r>
              <a:rPr lang="zh-CN" altLang="en-US" sz="2200" dirty="0">
                <a:latin typeface="+mn-ea"/>
              </a:rPr>
              <a:t>，由于给磁力开关的用电电流较小，故其形状与普通继电器大多相同。柴油车的起动继电器额定电压通常是</a:t>
            </a:r>
            <a:r>
              <a:rPr lang="en-US" altLang="zh-CN" sz="2200" dirty="0">
                <a:latin typeface="+mn-ea"/>
              </a:rPr>
              <a:t>24V</a:t>
            </a:r>
            <a:r>
              <a:rPr lang="zh-CN" altLang="en-US" sz="2200" dirty="0">
                <a:latin typeface="+mn-ea"/>
              </a:rPr>
              <a:t>，由于给磁力开关的用电电流较大，故其形状与普通继电器相比可能有较大差别。</a:t>
            </a:r>
          </a:p>
        </p:txBody>
      </p:sp>
      <p:pic>
        <p:nvPicPr>
          <p:cNvPr id="5" name="图片 4">
            <a:extLst>
              <a:ext uri="{FF2B5EF4-FFF2-40B4-BE49-F238E27FC236}">
                <a16:creationId xmlns:a16="http://schemas.microsoft.com/office/drawing/2014/main" id="{D4EA4D24-81C4-1DA1-5CB4-A94A934F98E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78837" y="3429000"/>
            <a:ext cx="2738320" cy="3187225"/>
          </a:xfrm>
          <a:prstGeom prst="rect">
            <a:avLst/>
          </a:prstGeom>
        </p:spPr>
      </p:pic>
    </p:spTree>
    <p:extLst>
      <p:ext uri="{BB962C8B-B14F-4D97-AF65-F5344CB8AC3E}">
        <p14:creationId xmlns:p14="http://schemas.microsoft.com/office/powerpoint/2010/main" val="6047543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52791" y="554477"/>
            <a:ext cx="10486417" cy="2400657"/>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zh-CN" altLang="en-US" sz="3200" b="1" dirty="0"/>
              <a:t>相关知识</a:t>
            </a:r>
            <a:endParaRPr lang="en-US" altLang="zh-CN" sz="3200" b="1" dirty="0"/>
          </a:p>
          <a:p>
            <a:pPr indent="575945" algn="just" eaLnBrk="0">
              <a:spcAft>
                <a:spcPts val="600"/>
              </a:spcAft>
            </a:pPr>
            <a:r>
              <a:rPr lang="zh-CN" altLang="en-US" sz="2600" b="1" dirty="0">
                <a:latin typeface="+mn-ea"/>
              </a:rPr>
              <a:t>一、汽车电源 </a:t>
            </a:r>
            <a:endParaRPr lang="en-US" altLang="zh-CN" sz="2600" b="1" dirty="0">
              <a:latin typeface="+mn-ea"/>
            </a:endParaRPr>
          </a:p>
          <a:p>
            <a:pPr indent="575945" algn="just" eaLnBrk="0">
              <a:spcAft>
                <a:spcPts val="600"/>
              </a:spcAft>
            </a:pPr>
            <a:r>
              <a:rPr lang="zh-CN" altLang="en-US" sz="2500" b="1" dirty="0">
                <a:latin typeface="+mn-ea"/>
              </a:rPr>
              <a:t>（一）汽车电源概述</a:t>
            </a:r>
            <a:endParaRPr lang="en-US" altLang="zh-CN" sz="2500" b="1" dirty="0">
              <a:latin typeface="+mn-ea"/>
            </a:endParaRPr>
          </a:p>
          <a:p>
            <a:pPr indent="575945" algn="just" eaLnBrk="0">
              <a:spcAft>
                <a:spcPts val="600"/>
              </a:spcAft>
            </a:pPr>
            <a:r>
              <a:rPr lang="en-US" altLang="zh-CN" sz="2400" b="1" dirty="0">
                <a:latin typeface="+mn-ea"/>
              </a:rPr>
              <a:t>1.</a:t>
            </a:r>
            <a:r>
              <a:rPr lang="zh-CN" altLang="en-US" sz="2400" b="1" dirty="0">
                <a:latin typeface="+mn-ea"/>
              </a:rPr>
              <a:t>汽车电源的组成</a:t>
            </a:r>
            <a:endParaRPr lang="en-US" altLang="zh-CN" sz="2400" b="1" dirty="0">
              <a:latin typeface="+mn-ea"/>
            </a:endParaRPr>
          </a:p>
          <a:p>
            <a:pPr indent="575945" algn="just" eaLnBrk="0">
              <a:spcAft>
                <a:spcPts val="600"/>
              </a:spcAft>
            </a:pPr>
            <a:r>
              <a:rPr lang="zh-CN" altLang="en-US" sz="2400" dirty="0">
                <a:latin typeface="+mn-ea"/>
              </a:rPr>
              <a:t>汽车电源由蓄电池和发电机两个电源并联而成，如图</a:t>
            </a:r>
            <a:r>
              <a:rPr lang="en-US" altLang="zh-CN" sz="2400" dirty="0">
                <a:latin typeface="+mn-ea"/>
              </a:rPr>
              <a:t>3-1-1</a:t>
            </a:r>
            <a:r>
              <a:rPr lang="zh-CN" altLang="en-US" sz="2400" dirty="0">
                <a:latin typeface="+mn-ea"/>
              </a:rPr>
              <a:t>所示。</a:t>
            </a:r>
            <a:endParaRPr lang="zh-CN" altLang="zh-CN" sz="2800" dirty="0">
              <a:latin typeface="+mn-ea"/>
            </a:endParaRPr>
          </a:p>
        </p:txBody>
      </p:sp>
      <p:pic>
        <p:nvPicPr>
          <p:cNvPr id="4" name="图片 3">
            <a:extLst>
              <a:ext uri="{FF2B5EF4-FFF2-40B4-BE49-F238E27FC236}">
                <a16:creationId xmlns:a16="http://schemas.microsoft.com/office/drawing/2014/main" id="{22C73805-F062-3C6D-E106-40FE85337A6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75085" y="3072805"/>
            <a:ext cx="5441827" cy="3537187"/>
          </a:xfrm>
          <a:prstGeom prst="rect">
            <a:avLst/>
          </a:prstGeom>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652FCAE3-8CB5-95AA-DF90-B7A7C2E4E129}"/>
              </a:ext>
            </a:extLst>
          </p:cNvPr>
          <p:cNvSpPr txBox="1"/>
          <p:nvPr/>
        </p:nvSpPr>
        <p:spPr>
          <a:xfrm>
            <a:off x="840000" y="451262"/>
            <a:ext cx="10512000" cy="5955476"/>
          </a:xfrm>
          <a:prstGeom prst="rect">
            <a:avLst/>
          </a:prstGeom>
          <a:noFill/>
        </p:spPr>
        <p:txBody>
          <a:bodyPr wrap="square" rtlCol="0">
            <a:spAutoFit/>
          </a:bodyPr>
          <a:lstStyle/>
          <a:p>
            <a:pPr indent="576000" algn="just">
              <a:spcAft>
                <a:spcPts val="600"/>
              </a:spcAft>
            </a:pPr>
            <a:r>
              <a:rPr lang="zh-CN" altLang="en-US" sz="2500" b="1" dirty="0">
                <a:latin typeface="+mn-ea"/>
              </a:rPr>
              <a:t>（三）起动机控制电路</a:t>
            </a:r>
            <a:endParaRPr lang="en-US" altLang="zh-CN" sz="2500" b="1" dirty="0">
              <a:latin typeface="+mn-ea"/>
            </a:endParaRPr>
          </a:p>
          <a:p>
            <a:pPr indent="576000" algn="just">
              <a:spcAft>
                <a:spcPts val="600"/>
              </a:spcAft>
            </a:pPr>
            <a:r>
              <a:rPr lang="en-US" altLang="zh-CN" sz="2400" b="1" dirty="0">
                <a:latin typeface="+mn-ea"/>
              </a:rPr>
              <a:t>1.</a:t>
            </a:r>
            <a:r>
              <a:rPr lang="zh-CN" altLang="en-US" sz="2400" b="1" dirty="0">
                <a:latin typeface="+mn-ea"/>
              </a:rPr>
              <a:t>磁力开关控制电路</a:t>
            </a:r>
            <a:endParaRPr lang="en-US" altLang="zh-CN" sz="2400" b="1" dirty="0">
              <a:latin typeface="+mn-ea"/>
            </a:endParaRPr>
          </a:p>
          <a:p>
            <a:pPr indent="576000" algn="just">
              <a:spcAft>
                <a:spcPts val="600"/>
              </a:spcAft>
            </a:pPr>
            <a:r>
              <a:rPr lang="zh-CN" altLang="en-US" sz="2400" dirty="0">
                <a:latin typeface="+mn-ea"/>
              </a:rPr>
              <a:t>点火开关打至起动挡，图</a:t>
            </a:r>
            <a:r>
              <a:rPr lang="en-US" altLang="zh-CN" sz="2400" dirty="0">
                <a:latin typeface="+mn-ea"/>
              </a:rPr>
              <a:t>3-2-14</a:t>
            </a:r>
            <a:r>
              <a:rPr lang="zh-CN" altLang="en-US" sz="2400" dirty="0">
                <a:latin typeface="+mn-ea"/>
              </a:rPr>
              <a:t>中起动开关</a:t>
            </a:r>
            <a:r>
              <a:rPr lang="en-US" altLang="zh-CN" sz="2400" dirty="0">
                <a:latin typeface="+mn-ea"/>
              </a:rPr>
              <a:t>1</a:t>
            </a:r>
            <a:r>
              <a:rPr lang="zh-CN" altLang="en-US" sz="2400" dirty="0">
                <a:latin typeface="+mn-ea"/>
              </a:rPr>
              <a:t>接通，起动继电器</a:t>
            </a:r>
            <a:r>
              <a:rPr lang="en-US" altLang="zh-CN" sz="2400" dirty="0">
                <a:latin typeface="+mn-ea"/>
              </a:rPr>
              <a:t>2</a:t>
            </a:r>
            <a:r>
              <a:rPr lang="zh-CN" altLang="en-US" sz="2400" dirty="0">
                <a:latin typeface="+mn-ea"/>
              </a:rPr>
              <a:t>线圈通电，起动继电器触点</a:t>
            </a:r>
            <a:r>
              <a:rPr lang="en-US" altLang="zh-CN" sz="2400" dirty="0">
                <a:latin typeface="+mn-ea"/>
              </a:rPr>
              <a:t>3</a:t>
            </a:r>
            <a:r>
              <a:rPr lang="zh-CN" altLang="en-US" sz="2400" dirty="0">
                <a:latin typeface="+mn-ea"/>
              </a:rPr>
              <a:t>接通。电流经磁力开关</a:t>
            </a:r>
            <a:r>
              <a:rPr lang="en-US" altLang="zh-CN" sz="2400" dirty="0">
                <a:latin typeface="+mn-ea"/>
              </a:rPr>
              <a:t>50</a:t>
            </a:r>
            <a:r>
              <a:rPr lang="zh-CN" altLang="en-US" sz="2400" dirty="0">
                <a:latin typeface="+mn-ea"/>
              </a:rPr>
              <a:t>号接线柱（起动机磁力开关供电控制接线柱）进入吸引线圈</a:t>
            </a:r>
            <a:r>
              <a:rPr lang="en-US" altLang="zh-CN" sz="2400" dirty="0">
                <a:latin typeface="+mn-ea"/>
              </a:rPr>
              <a:t>6</a:t>
            </a:r>
            <a:r>
              <a:rPr lang="zh-CN" altLang="en-US" sz="2400" dirty="0">
                <a:latin typeface="+mn-ea"/>
              </a:rPr>
              <a:t>和保持线圈</a:t>
            </a:r>
            <a:r>
              <a:rPr lang="en-US" altLang="zh-CN" sz="2400" dirty="0">
                <a:latin typeface="+mn-ea"/>
              </a:rPr>
              <a:t>7</a:t>
            </a:r>
            <a:r>
              <a:rPr lang="zh-CN" altLang="en-US" sz="2400" dirty="0">
                <a:latin typeface="+mn-ea"/>
              </a:rPr>
              <a:t>，流经保持线圈</a:t>
            </a:r>
            <a:r>
              <a:rPr lang="en-US" altLang="zh-CN" sz="2400" dirty="0">
                <a:latin typeface="+mn-ea"/>
              </a:rPr>
              <a:t>7</a:t>
            </a:r>
            <a:r>
              <a:rPr lang="zh-CN" altLang="en-US" sz="2400" dirty="0">
                <a:latin typeface="+mn-ea"/>
              </a:rPr>
              <a:t>的电流在起动机磁力开关上搭铁。流经吸引线圈</a:t>
            </a:r>
            <a:r>
              <a:rPr lang="en-US" altLang="zh-CN" sz="2400" dirty="0">
                <a:latin typeface="+mn-ea"/>
              </a:rPr>
              <a:t>6</a:t>
            </a:r>
            <a:r>
              <a:rPr lang="zh-CN" altLang="en-US" sz="2400" dirty="0">
                <a:latin typeface="+mn-ea"/>
              </a:rPr>
              <a:t>和电流励磁绕组的电流经电刷再搭铁。</a:t>
            </a:r>
            <a:endParaRPr lang="en-US" altLang="zh-CN" sz="2400" dirty="0">
              <a:latin typeface="+mn-ea"/>
            </a:endParaRPr>
          </a:p>
          <a:p>
            <a:pPr indent="576000" algn="just">
              <a:spcAft>
                <a:spcPts val="600"/>
              </a:spcAft>
            </a:pPr>
            <a:r>
              <a:rPr lang="en-US" altLang="zh-CN" sz="2400" b="1" dirty="0">
                <a:latin typeface="+mn-ea"/>
              </a:rPr>
              <a:t>2.</a:t>
            </a:r>
            <a:r>
              <a:rPr lang="zh-CN" altLang="en-US" sz="2400" b="1" dirty="0">
                <a:latin typeface="+mn-ea"/>
              </a:rPr>
              <a:t>电动机工作电路</a:t>
            </a:r>
            <a:endParaRPr lang="en-US" altLang="zh-CN" sz="2400" b="1" dirty="0">
              <a:latin typeface="+mn-ea"/>
            </a:endParaRPr>
          </a:p>
          <a:p>
            <a:pPr indent="576000" algn="just">
              <a:spcAft>
                <a:spcPts val="600"/>
              </a:spcAft>
            </a:pPr>
            <a:r>
              <a:rPr lang="zh-CN" altLang="en-US" sz="2400" dirty="0">
                <a:latin typeface="+mn-ea"/>
              </a:rPr>
              <a:t>在驱动齿轮进入啮合之前，由于经过吸引线圈的电流经过了电动机，所以电动机在这个电流的作用下会缓慢旋转，以便于驱动齿轮与飞轮齿圈进入啮合。在两个主接线柱触点都接通之后，蓄电池的电流直接通过主触点和接触盘进入电动机，使电动机进入正常运转，此时通过吸引线圈的电路短路，因此吸引线圈中无电流通过，主触点接通的位置靠保持线圈来保持。发动机起动后，切断起动电路，保持线圈断电，在磁力开关内弹簧的作用下，活动铁芯回位，切断了电动机的电路，同时，也使驱动齿轮退出与飞轮齿圈的啮合。</a:t>
            </a:r>
          </a:p>
        </p:txBody>
      </p:sp>
    </p:spTree>
    <p:extLst>
      <p:ext uri="{BB962C8B-B14F-4D97-AF65-F5344CB8AC3E}">
        <p14:creationId xmlns:p14="http://schemas.microsoft.com/office/powerpoint/2010/main" val="38798994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fade">
                                      <p:cBhvr>
                                        <p:cTn id="10" dur="500"/>
                                        <p:tgtEl>
                                          <p:spTgt spid="3">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fade">
                                      <p:cBhvr>
                                        <p:cTn id="15" dur="500"/>
                                        <p:tgtEl>
                                          <p:spTgt spid="3">
                                            <p:txEl>
                                              <p:pRg st="3" end="3"/>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fade">
                                      <p:cBhvr>
                                        <p:cTn id="18"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CB4F9EE9-100B-8210-26FD-4278433B4DE1}"/>
              </a:ext>
            </a:extLst>
          </p:cNvPr>
          <p:cNvSpPr txBox="1"/>
          <p:nvPr/>
        </p:nvSpPr>
        <p:spPr>
          <a:xfrm>
            <a:off x="840000" y="1420758"/>
            <a:ext cx="10512000" cy="4016484"/>
          </a:xfrm>
          <a:prstGeom prst="rect">
            <a:avLst/>
          </a:prstGeom>
          <a:noFill/>
        </p:spPr>
        <p:txBody>
          <a:bodyPr wrap="square" rtlCol="0">
            <a:spAutoFit/>
          </a:bodyPr>
          <a:lstStyle/>
          <a:p>
            <a:pPr indent="576000" algn="just">
              <a:spcAft>
                <a:spcPts val="600"/>
              </a:spcAft>
            </a:pPr>
            <a:r>
              <a:rPr lang="zh-CN" altLang="en-US" sz="2400" dirty="0">
                <a:latin typeface="+mn-ea"/>
              </a:rPr>
              <a:t>起动机工作时电流大、转速高，因此，在使用起动系统时，应当注意以下几点：</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）每次接通起动开关使用起动机的时间不得超过</a:t>
            </a:r>
            <a:r>
              <a:rPr lang="en-US" altLang="zh-CN" sz="2400" dirty="0">
                <a:latin typeface="+mn-ea"/>
              </a:rPr>
              <a:t>5s</a:t>
            </a:r>
            <a:r>
              <a:rPr lang="zh-CN" altLang="en-US" sz="2400" dirty="0">
                <a:latin typeface="+mn-ea"/>
              </a:rPr>
              <a:t>；连续两次接通起动机应间隔</a:t>
            </a:r>
            <a:r>
              <a:rPr lang="en-US" altLang="zh-CN" sz="2400" dirty="0">
                <a:latin typeface="+mn-ea"/>
              </a:rPr>
              <a:t>15s</a:t>
            </a:r>
            <a:r>
              <a:rPr lang="zh-CN" altLang="en-US" sz="2400" dirty="0">
                <a:latin typeface="+mn-ea"/>
              </a:rPr>
              <a:t>以上；当连续三次接通起动机仍不能起动发动机时，应查明原因并排除故障后再接通起动开关进行起动。</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）接通起动机时，如测量蓄电池端电压低于</a:t>
            </a:r>
            <a:r>
              <a:rPr lang="en-US" altLang="zh-CN" sz="2400" dirty="0">
                <a:latin typeface="+mn-ea"/>
              </a:rPr>
              <a:t>9.6V</a:t>
            </a:r>
            <a:r>
              <a:rPr lang="zh-CN" altLang="en-US" sz="2400" dirty="0">
                <a:latin typeface="+mn-ea"/>
              </a:rPr>
              <a:t>，则说明蓄电池存电不足或有硫化、短路等故障，应及时充电或更换电池。</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3</a:t>
            </a:r>
            <a:r>
              <a:rPr lang="zh-CN" altLang="en-US" sz="2400" dirty="0">
                <a:latin typeface="+mn-ea"/>
              </a:rPr>
              <a:t>）汽车每行驶</a:t>
            </a:r>
            <a:r>
              <a:rPr lang="en-US" altLang="zh-CN" sz="2400" dirty="0">
                <a:latin typeface="+mn-ea"/>
              </a:rPr>
              <a:t>6000~7500km</a:t>
            </a:r>
            <a:r>
              <a:rPr lang="zh-CN" altLang="en-US" sz="2400" dirty="0">
                <a:latin typeface="+mn-ea"/>
              </a:rPr>
              <a:t>，应检查起动机工作是否正常，有无异常噪声；每行驶</a:t>
            </a:r>
            <a:r>
              <a:rPr lang="en-US" altLang="zh-CN" sz="2400" dirty="0">
                <a:latin typeface="+mn-ea"/>
              </a:rPr>
              <a:t>12000~15000km</a:t>
            </a:r>
            <a:r>
              <a:rPr lang="zh-CN" altLang="en-US" sz="2400" dirty="0">
                <a:latin typeface="+mn-ea"/>
              </a:rPr>
              <a:t>，应检查起动机外观、导线连接与紧固情况是否正常。</a:t>
            </a:r>
          </a:p>
        </p:txBody>
      </p:sp>
    </p:spTree>
    <p:extLst>
      <p:ext uri="{BB962C8B-B14F-4D97-AF65-F5344CB8AC3E}">
        <p14:creationId xmlns:p14="http://schemas.microsoft.com/office/powerpoint/2010/main" val="132771062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AAF7981B-4066-7AB9-5F4D-E3D46C8AA16D}"/>
              </a:ext>
            </a:extLst>
          </p:cNvPr>
          <p:cNvSpPr txBox="1"/>
          <p:nvPr/>
        </p:nvSpPr>
        <p:spPr>
          <a:xfrm>
            <a:off x="840000" y="573931"/>
            <a:ext cx="10512000" cy="3585597"/>
          </a:xfrm>
          <a:prstGeom prst="rect">
            <a:avLst/>
          </a:prstGeom>
          <a:noFill/>
        </p:spPr>
        <p:txBody>
          <a:bodyPr wrap="square" rtlCol="0">
            <a:spAutoFit/>
          </a:bodyPr>
          <a:lstStyle/>
          <a:p>
            <a:pPr indent="576000" algn="just">
              <a:spcAft>
                <a:spcPts val="600"/>
              </a:spcAft>
            </a:pPr>
            <a:r>
              <a:rPr lang="zh-CN" altLang="en-US" sz="2500" b="1" dirty="0">
                <a:latin typeface="+mn-ea"/>
              </a:rPr>
              <a:t>（四）</a:t>
            </a:r>
            <a:r>
              <a:rPr lang="en-US" altLang="zh-CN" sz="2500" b="1" dirty="0">
                <a:latin typeface="+mn-ea"/>
              </a:rPr>
              <a:t>30</a:t>
            </a:r>
            <a:r>
              <a:rPr lang="zh-CN" altLang="en-US" sz="2500" b="1" dirty="0">
                <a:latin typeface="+mn-ea"/>
              </a:rPr>
              <a:t>号端子断电继电器</a:t>
            </a:r>
            <a:endParaRPr lang="en-US" altLang="zh-CN" sz="2500" b="1" dirty="0">
              <a:latin typeface="+mn-ea"/>
            </a:endParaRPr>
          </a:p>
          <a:p>
            <a:pPr indent="576000" algn="just">
              <a:spcAft>
                <a:spcPts val="600"/>
              </a:spcAft>
            </a:pPr>
            <a:r>
              <a:rPr lang="zh-CN" altLang="en-US" sz="2400" dirty="0">
                <a:latin typeface="+mn-ea"/>
              </a:rPr>
              <a:t>蓄电池正极与起动机磁力开关</a:t>
            </a:r>
            <a:r>
              <a:rPr lang="en-US" altLang="zh-CN" sz="2400" dirty="0">
                <a:latin typeface="+mn-ea"/>
              </a:rPr>
              <a:t>30</a:t>
            </a:r>
            <a:r>
              <a:rPr lang="zh-CN" altLang="en-US" sz="2400" dirty="0">
                <a:latin typeface="+mn-ea"/>
              </a:rPr>
              <a:t>号电源接线柱连接的大电流电源线始终是带电的，由于起动机在起动瞬间的电流很大（可达几百甚至上千安培），所以基本上都未设置熔断器等保护装置，若安装、维护或使用不当，极易引发自燃事故。另一种故障是当起动机磁力开关内的两个触点烧熔短接而不能断开，或起动机驱动齿轮与发动机飞轮齿圈不能回位断开，此时起动机不受点火开关的控制而处于长期通电状态，因起动机电枢线圈匝数少，通过大电流会发热而损坏起动机，若不及时断开蓄电池正极点电源，甚至会发生火灾。</a:t>
            </a:r>
            <a:endParaRPr lang="en-US" altLang="zh-CN" sz="2400" dirty="0">
              <a:latin typeface="+mn-ea"/>
            </a:endParaRPr>
          </a:p>
          <a:p>
            <a:pPr indent="576000" algn="just">
              <a:spcAft>
                <a:spcPts val="600"/>
              </a:spcAft>
            </a:pPr>
            <a:r>
              <a:rPr lang="zh-CN" altLang="en-US" sz="2400" dirty="0">
                <a:latin typeface="+mn-ea"/>
              </a:rPr>
              <a:t>图</a:t>
            </a:r>
            <a:r>
              <a:rPr lang="en-US" altLang="zh-CN" sz="2400" dirty="0">
                <a:latin typeface="+mn-ea"/>
              </a:rPr>
              <a:t>3-2-15</a:t>
            </a:r>
            <a:r>
              <a:rPr lang="zh-CN" altLang="en-US" sz="2400" dirty="0">
                <a:latin typeface="+mn-ea"/>
              </a:rPr>
              <a:t>所示为</a:t>
            </a:r>
            <a:r>
              <a:rPr lang="en-US" altLang="zh-CN" sz="2400" dirty="0">
                <a:latin typeface="+mn-ea"/>
              </a:rPr>
              <a:t>30</a:t>
            </a:r>
            <a:r>
              <a:rPr lang="zh-CN" altLang="en-US" sz="2400" dirty="0">
                <a:latin typeface="+mn-ea"/>
              </a:rPr>
              <a:t>号端子断电继电器外形。</a:t>
            </a:r>
          </a:p>
        </p:txBody>
      </p:sp>
      <p:pic>
        <p:nvPicPr>
          <p:cNvPr id="4" name="图片 3">
            <a:extLst>
              <a:ext uri="{FF2B5EF4-FFF2-40B4-BE49-F238E27FC236}">
                <a16:creationId xmlns:a16="http://schemas.microsoft.com/office/drawing/2014/main" id="{C78F3771-7413-969E-21A1-2FA2327D96D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70275" y="3670775"/>
            <a:ext cx="2738320" cy="3187225"/>
          </a:xfrm>
          <a:prstGeom prst="rect">
            <a:avLst/>
          </a:prstGeom>
        </p:spPr>
      </p:pic>
    </p:spTree>
    <p:extLst>
      <p:ext uri="{BB962C8B-B14F-4D97-AF65-F5344CB8AC3E}">
        <p14:creationId xmlns:p14="http://schemas.microsoft.com/office/powerpoint/2010/main" val="33952795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2EF88B64-D4A5-4216-9069-87A5C40CA776}"/>
              </a:ext>
            </a:extLst>
          </p:cNvPr>
          <p:cNvSpPr txBox="1"/>
          <p:nvPr/>
        </p:nvSpPr>
        <p:spPr>
          <a:xfrm>
            <a:off x="840000" y="1197620"/>
            <a:ext cx="10512000" cy="4462760"/>
          </a:xfrm>
          <a:prstGeom prst="rect">
            <a:avLst/>
          </a:prstGeom>
          <a:noFill/>
        </p:spPr>
        <p:txBody>
          <a:bodyPr wrap="square" rtlCol="0">
            <a:spAutoFit/>
          </a:bodyPr>
          <a:lstStyle/>
          <a:p>
            <a:pPr indent="576000" algn="just">
              <a:spcAft>
                <a:spcPts val="600"/>
              </a:spcAft>
            </a:pPr>
            <a:r>
              <a:rPr lang="zh-CN" altLang="en-US" sz="2500" b="1" dirty="0">
                <a:latin typeface="+mn-ea"/>
              </a:rPr>
              <a:t>（五）汽车的几种起动电路</a:t>
            </a:r>
            <a:endParaRPr lang="en-US" altLang="zh-CN" sz="2500" b="1" dirty="0">
              <a:latin typeface="+mn-ea"/>
            </a:endParaRPr>
          </a:p>
          <a:p>
            <a:pPr indent="576000" algn="just">
              <a:spcAft>
                <a:spcPts val="600"/>
              </a:spcAft>
            </a:pPr>
            <a:r>
              <a:rPr lang="zh-CN" altLang="en-US" sz="2400" dirty="0">
                <a:latin typeface="+mn-ea"/>
              </a:rPr>
              <a:t>除起动机本身电路外的起动系统电路称为起动系统的控制电路。起动系统的控制电路随车型的不同而有所不同。</a:t>
            </a:r>
            <a:endParaRPr lang="en-US" altLang="zh-CN" sz="2400" dirty="0">
              <a:latin typeface="+mn-ea"/>
            </a:endParaRPr>
          </a:p>
          <a:p>
            <a:pPr indent="576000" algn="just">
              <a:spcAft>
                <a:spcPts val="600"/>
              </a:spcAft>
            </a:pPr>
            <a:r>
              <a:rPr lang="en-US" altLang="zh-CN" sz="2400" b="1" dirty="0">
                <a:latin typeface="+mn-ea"/>
              </a:rPr>
              <a:t>1.</a:t>
            </a:r>
            <a:r>
              <a:rPr lang="zh-CN" altLang="en-US" sz="2400" b="1" dirty="0">
                <a:latin typeface="+mn-ea"/>
              </a:rPr>
              <a:t>起动电路分类</a:t>
            </a:r>
            <a:endParaRPr lang="en-US" altLang="zh-CN" sz="2400" b="1" dirty="0">
              <a:latin typeface="+mn-ea"/>
            </a:endParaRPr>
          </a:p>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）按变速器配置不同，起动电路可分为手动变速器车的起动电路和自动变速器车的起动电路。</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）按控制方式不同，起动电路可分为直接控制型和间接控制型。直接控制型是点火开关起动挡直接控制起动机磁力开关电路，也可通过起动继电器控制；间接控制型是点火开关起动挡仅作为一路输入，</a:t>
            </a:r>
            <a:r>
              <a:rPr lang="en-US" altLang="zh-CN" sz="2400" dirty="0">
                <a:latin typeface="+mn-ea"/>
              </a:rPr>
              <a:t>P</a:t>
            </a:r>
            <a:r>
              <a:rPr lang="zh-CN" altLang="en-US" sz="2400" dirty="0">
                <a:latin typeface="+mn-ea"/>
              </a:rPr>
              <a:t>挡或</a:t>
            </a:r>
            <a:r>
              <a:rPr lang="en-US" altLang="zh-CN" sz="2400" dirty="0">
                <a:latin typeface="+mn-ea"/>
              </a:rPr>
              <a:t>N</a:t>
            </a:r>
            <a:r>
              <a:rPr lang="zh-CN" altLang="en-US" sz="2400" dirty="0">
                <a:latin typeface="+mn-ea"/>
              </a:rPr>
              <a:t>挡位中的一个作为另一路输入，两者逻辑相“与”同时成立时，输出一路控制电流送往磁力开关，完成起动控制。</a:t>
            </a:r>
          </a:p>
        </p:txBody>
      </p:sp>
    </p:spTree>
    <p:extLst>
      <p:ext uri="{BB962C8B-B14F-4D97-AF65-F5344CB8AC3E}">
        <p14:creationId xmlns:p14="http://schemas.microsoft.com/office/powerpoint/2010/main" val="162182851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9509D04B-B0B7-E43D-79A6-C981BAD5000D}"/>
              </a:ext>
            </a:extLst>
          </p:cNvPr>
          <p:cNvSpPr txBox="1"/>
          <p:nvPr/>
        </p:nvSpPr>
        <p:spPr>
          <a:xfrm>
            <a:off x="840000" y="690663"/>
            <a:ext cx="10512000" cy="2092881"/>
          </a:xfrm>
          <a:prstGeom prst="rect">
            <a:avLst/>
          </a:prstGeom>
          <a:noFill/>
        </p:spPr>
        <p:txBody>
          <a:bodyPr wrap="square" rtlCol="0">
            <a:spAutoFit/>
          </a:bodyPr>
          <a:lstStyle/>
          <a:p>
            <a:pPr indent="576000" algn="just">
              <a:spcAft>
                <a:spcPts val="600"/>
              </a:spcAft>
            </a:pPr>
            <a:r>
              <a:rPr lang="en-US" altLang="zh-CN" sz="2400" b="1" dirty="0">
                <a:latin typeface="+mn-ea"/>
              </a:rPr>
              <a:t>2.</a:t>
            </a:r>
            <a:r>
              <a:rPr lang="zh-CN" altLang="en-US" sz="2400" b="1" dirty="0">
                <a:latin typeface="+mn-ea"/>
              </a:rPr>
              <a:t>典型起动电路举例</a:t>
            </a:r>
            <a:endParaRPr lang="en-US" altLang="zh-CN" sz="2400" b="1" dirty="0">
              <a:latin typeface="+mn-ea"/>
            </a:endParaRPr>
          </a:p>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）直接型起动电路。</a:t>
            </a:r>
            <a:endParaRPr lang="en-US" altLang="zh-CN" sz="2400" dirty="0">
              <a:latin typeface="+mn-ea"/>
            </a:endParaRPr>
          </a:p>
          <a:p>
            <a:pPr indent="576000" algn="just">
              <a:spcAft>
                <a:spcPts val="600"/>
              </a:spcAft>
            </a:pPr>
            <a:r>
              <a:rPr lang="en-US" altLang="zh-CN" sz="2400" dirty="0">
                <a:latin typeface="+mn-ea"/>
              </a:rPr>
              <a:t>1</a:t>
            </a:r>
            <a:r>
              <a:rPr lang="zh-CN" altLang="en-US" sz="2400" dirty="0">
                <a:latin typeface="+mn-ea"/>
              </a:rPr>
              <a:t>）手动变速器起动机电路。直接型手动变速器起动机电路和自动变速器起动电路，可分为有起动继电器和无起动继电器两种，如图</a:t>
            </a:r>
            <a:r>
              <a:rPr lang="en-US" altLang="zh-CN" sz="2400" dirty="0">
                <a:latin typeface="+mn-ea"/>
              </a:rPr>
              <a:t>3-2-16</a:t>
            </a:r>
            <a:r>
              <a:rPr lang="zh-CN" altLang="en-US" sz="2400" dirty="0">
                <a:latin typeface="+mn-ea"/>
              </a:rPr>
              <a:t>和图</a:t>
            </a:r>
            <a:r>
              <a:rPr lang="en-US" altLang="zh-CN" sz="2400" dirty="0">
                <a:latin typeface="+mn-ea"/>
              </a:rPr>
              <a:t>3-2-17</a:t>
            </a:r>
            <a:r>
              <a:rPr lang="zh-CN" altLang="en-US" sz="2400" dirty="0">
                <a:latin typeface="+mn-ea"/>
              </a:rPr>
              <a:t>所示。</a:t>
            </a:r>
          </a:p>
        </p:txBody>
      </p:sp>
      <p:pic>
        <p:nvPicPr>
          <p:cNvPr id="5" name="图片 4">
            <a:extLst>
              <a:ext uri="{FF2B5EF4-FFF2-40B4-BE49-F238E27FC236}">
                <a16:creationId xmlns:a16="http://schemas.microsoft.com/office/drawing/2014/main" id="{36EFED8D-37AA-EF91-3F03-5902F761ABB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0000" y="2783544"/>
            <a:ext cx="4615386" cy="2880000"/>
          </a:xfrm>
          <a:prstGeom prst="rect">
            <a:avLst/>
          </a:prstGeom>
        </p:spPr>
      </p:pic>
      <p:pic>
        <p:nvPicPr>
          <p:cNvPr id="7" name="图片 6">
            <a:extLst>
              <a:ext uri="{FF2B5EF4-FFF2-40B4-BE49-F238E27FC236}">
                <a16:creationId xmlns:a16="http://schemas.microsoft.com/office/drawing/2014/main" id="{1FB4447B-9C58-C546-D96F-E6297113DD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15011" y="2783544"/>
            <a:ext cx="5036989" cy="2880000"/>
          </a:xfrm>
          <a:prstGeom prst="rect">
            <a:avLst/>
          </a:prstGeom>
        </p:spPr>
      </p:pic>
    </p:spTree>
    <p:extLst>
      <p:ext uri="{BB962C8B-B14F-4D97-AF65-F5344CB8AC3E}">
        <p14:creationId xmlns:p14="http://schemas.microsoft.com/office/powerpoint/2010/main" val="248299185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B80C5D22-D67C-8016-5F7F-A4BD107C7BC1}"/>
              </a:ext>
            </a:extLst>
          </p:cNvPr>
          <p:cNvSpPr txBox="1"/>
          <p:nvPr/>
        </p:nvSpPr>
        <p:spPr>
          <a:xfrm>
            <a:off x="840000" y="875489"/>
            <a:ext cx="10512000" cy="1200329"/>
          </a:xfrm>
          <a:prstGeom prst="rect">
            <a:avLst/>
          </a:prstGeom>
          <a:noFill/>
        </p:spPr>
        <p:txBody>
          <a:bodyPr wrap="square" rtlCol="0">
            <a:spAutoFit/>
          </a:bodyPr>
          <a:lstStyle/>
          <a:p>
            <a:pPr indent="576000" algn="just">
              <a:spcAft>
                <a:spcPts val="600"/>
              </a:spcAft>
            </a:pPr>
            <a:r>
              <a:rPr lang="zh-CN" altLang="en-US" sz="2400" dirty="0">
                <a:latin typeface="+mn-ea"/>
              </a:rPr>
              <a:t>如图</a:t>
            </a:r>
            <a:r>
              <a:rPr lang="en-US" altLang="zh-CN" sz="2400" dirty="0">
                <a:latin typeface="+mn-ea"/>
              </a:rPr>
              <a:t>3-2-18</a:t>
            </a:r>
            <a:r>
              <a:rPr lang="zh-CN" altLang="en-US" sz="2400" dirty="0">
                <a:latin typeface="+mn-ea"/>
              </a:rPr>
              <a:t>所示，一般后装防盗器的起动系统，防盗器内的继电器开关电路可接入起动继电器线圈电路的搭铁回路上，即经防盗器外部的常闭继电器触点后再搭铁。</a:t>
            </a:r>
          </a:p>
        </p:txBody>
      </p:sp>
      <p:pic>
        <p:nvPicPr>
          <p:cNvPr id="5" name="图片 4">
            <a:extLst>
              <a:ext uri="{FF2B5EF4-FFF2-40B4-BE49-F238E27FC236}">
                <a16:creationId xmlns:a16="http://schemas.microsoft.com/office/drawing/2014/main" id="{70ED9A29-A96F-814C-FEB0-621C93F5345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76973" y="2585759"/>
            <a:ext cx="5638053" cy="3396752"/>
          </a:xfrm>
          <a:prstGeom prst="rect">
            <a:avLst/>
          </a:prstGeom>
        </p:spPr>
      </p:pic>
    </p:spTree>
    <p:extLst>
      <p:ext uri="{BB962C8B-B14F-4D97-AF65-F5344CB8AC3E}">
        <p14:creationId xmlns:p14="http://schemas.microsoft.com/office/powerpoint/2010/main" val="47462030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221312D9-FB3F-F113-D37B-5D6805B76D7E}"/>
              </a:ext>
            </a:extLst>
          </p:cNvPr>
          <p:cNvSpPr txBox="1"/>
          <p:nvPr/>
        </p:nvSpPr>
        <p:spPr>
          <a:xfrm>
            <a:off x="1241897" y="1293778"/>
            <a:ext cx="9708204" cy="830997"/>
          </a:xfrm>
          <a:prstGeom prst="rect">
            <a:avLst/>
          </a:prstGeom>
          <a:noFill/>
        </p:spPr>
        <p:txBody>
          <a:bodyPr wrap="square" rtlCol="0">
            <a:spAutoFit/>
          </a:bodyPr>
          <a:lstStyle/>
          <a:p>
            <a:pPr indent="576000" algn="just">
              <a:spcAft>
                <a:spcPts val="600"/>
              </a:spcAft>
            </a:pPr>
            <a:r>
              <a:rPr lang="en-US" altLang="zh-CN" sz="2400" dirty="0">
                <a:latin typeface="+mn-ea"/>
              </a:rPr>
              <a:t>2</a:t>
            </a:r>
            <a:r>
              <a:rPr lang="zh-CN" altLang="en-US" sz="2400" dirty="0">
                <a:latin typeface="+mn-ea"/>
              </a:rPr>
              <a:t>）自动变速器起动电路。如图</a:t>
            </a:r>
            <a:r>
              <a:rPr lang="en-US" altLang="zh-CN" sz="2400" dirty="0">
                <a:latin typeface="+mn-ea"/>
              </a:rPr>
              <a:t>3-2-19</a:t>
            </a:r>
            <a:r>
              <a:rPr lang="zh-CN" altLang="en-US" sz="2400" dirty="0">
                <a:latin typeface="+mn-ea"/>
              </a:rPr>
              <a:t>所示，装用自动变速器的车辆只有操纵手柄在</a:t>
            </a:r>
            <a:r>
              <a:rPr lang="en-US" altLang="zh-CN" sz="2400" dirty="0">
                <a:latin typeface="+mn-ea"/>
              </a:rPr>
              <a:t>P</a:t>
            </a:r>
            <a:r>
              <a:rPr lang="zh-CN" altLang="en-US" sz="2400" dirty="0">
                <a:latin typeface="+mn-ea"/>
              </a:rPr>
              <a:t>挡和</a:t>
            </a:r>
            <a:r>
              <a:rPr lang="en-US" altLang="zh-CN" sz="2400" dirty="0">
                <a:latin typeface="+mn-ea"/>
              </a:rPr>
              <a:t>N</a:t>
            </a:r>
            <a:r>
              <a:rPr lang="zh-CN" altLang="en-US" sz="2400" dirty="0">
                <a:latin typeface="+mn-ea"/>
              </a:rPr>
              <a:t>挡时才能起动起动机。</a:t>
            </a:r>
          </a:p>
        </p:txBody>
      </p:sp>
      <p:pic>
        <p:nvPicPr>
          <p:cNvPr id="5" name="图片 4">
            <a:extLst>
              <a:ext uri="{FF2B5EF4-FFF2-40B4-BE49-F238E27FC236}">
                <a16:creationId xmlns:a16="http://schemas.microsoft.com/office/drawing/2014/main" id="{CD336789-6154-56D1-A491-32D61487B5B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76077" y="2452125"/>
            <a:ext cx="5439845" cy="3112097"/>
          </a:xfrm>
          <a:prstGeom prst="rect">
            <a:avLst/>
          </a:prstGeom>
        </p:spPr>
      </p:pic>
    </p:spTree>
    <p:extLst>
      <p:ext uri="{BB962C8B-B14F-4D97-AF65-F5344CB8AC3E}">
        <p14:creationId xmlns:p14="http://schemas.microsoft.com/office/powerpoint/2010/main" val="374703513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8EFB80A6-7BC7-E81A-01A0-E8707934D0C4}"/>
              </a:ext>
            </a:extLst>
          </p:cNvPr>
          <p:cNvSpPr txBox="1"/>
          <p:nvPr/>
        </p:nvSpPr>
        <p:spPr>
          <a:xfrm>
            <a:off x="840000" y="409364"/>
            <a:ext cx="10512000" cy="3293209"/>
          </a:xfrm>
          <a:prstGeom prst="rect">
            <a:avLst/>
          </a:prstGeom>
          <a:noFill/>
        </p:spPr>
        <p:txBody>
          <a:bodyPr wrap="square" rtlCol="0">
            <a:spAutoFit/>
          </a:bodyPr>
          <a:lstStyle/>
          <a:p>
            <a:pPr indent="576000" algn="just">
              <a:spcAft>
                <a:spcPts val="600"/>
              </a:spcAft>
            </a:pPr>
            <a:r>
              <a:rPr lang="zh-CN" altLang="en-US" sz="2200" dirty="0">
                <a:latin typeface="+mn-ea"/>
              </a:rPr>
              <a:t>（</a:t>
            </a:r>
            <a:r>
              <a:rPr lang="en-US" altLang="zh-CN" sz="2200" dirty="0">
                <a:latin typeface="+mn-ea"/>
              </a:rPr>
              <a:t>2</a:t>
            </a:r>
            <a:r>
              <a:rPr lang="zh-CN" altLang="en-US" sz="2200" dirty="0">
                <a:latin typeface="+mn-ea"/>
              </a:rPr>
              <a:t>）间接控制型起动电路。</a:t>
            </a:r>
            <a:endParaRPr lang="en-US" altLang="zh-CN" sz="2200" dirty="0">
              <a:latin typeface="+mn-ea"/>
            </a:endParaRPr>
          </a:p>
          <a:p>
            <a:pPr indent="576000" algn="just">
              <a:spcAft>
                <a:spcPts val="600"/>
              </a:spcAft>
            </a:pPr>
            <a:r>
              <a:rPr lang="en-US" altLang="zh-CN" sz="2200" dirty="0">
                <a:latin typeface="+mn-ea"/>
              </a:rPr>
              <a:t>1</a:t>
            </a:r>
            <a:r>
              <a:rPr lang="zh-CN" altLang="en-US" sz="2200" dirty="0">
                <a:latin typeface="+mn-ea"/>
              </a:rPr>
              <a:t>）自动变速器带编码式多功能开关的两路控制起动电路。如图</a:t>
            </a:r>
            <a:r>
              <a:rPr lang="en-US" altLang="zh-CN" sz="2200" dirty="0">
                <a:latin typeface="+mn-ea"/>
              </a:rPr>
              <a:t>3-2-20(a)</a:t>
            </a:r>
            <a:r>
              <a:rPr lang="zh-CN" altLang="en-US" sz="2200" dirty="0">
                <a:latin typeface="+mn-ea"/>
              </a:rPr>
              <a:t>所示，编码式多功能开关把</a:t>
            </a:r>
            <a:r>
              <a:rPr lang="en-US" altLang="zh-CN" sz="2200" dirty="0">
                <a:latin typeface="+mn-ea"/>
              </a:rPr>
              <a:t>P</a:t>
            </a:r>
            <a:r>
              <a:rPr lang="zh-CN" altLang="en-US" sz="2200" dirty="0">
                <a:latin typeface="+mn-ea"/>
              </a:rPr>
              <a:t>挡或</a:t>
            </a:r>
            <a:r>
              <a:rPr lang="en-US" altLang="zh-CN" sz="2200" dirty="0">
                <a:latin typeface="+mn-ea"/>
              </a:rPr>
              <a:t>N</a:t>
            </a:r>
            <a:r>
              <a:rPr lang="zh-CN" altLang="en-US" sz="2200" dirty="0">
                <a:latin typeface="+mn-ea"/>
              </a:rPr>
              <a:t>挡的信号输入起动继电器，起动信号输入，由点火开关起动挡输出。编码式多功能开关多位于变速器壳体上，少数车多功能开关位于变速器内部的计算机板上，磁力开关的电流不流过多功能开关，多功能开关在识别</a:t>
            </a:r>
            <a:r>
              <a:rPr lang="en-US" altLang="zh-CN" sz="2200" dirty="0">
                <a:latin typeface="+mn-ea"/>
              </a:rPr>
              <a:t>P</a:t>
            </a:r>
            <a:r>
              <a:rPr lang="zh-CN" altLang="en-US" sz="2200" dirty="0">
                <a:latin typeface="+mn-ea"/>
              </a:rPr>
              <a:t>挡和</a:t>
            </a:r>
            <a:r>
              <a:rPr lang="en-US" altLang="zh-CN" sz="2200" dirty="0">
                <a:latin typeface="+mn-ea"/>
              </a:rPr>
              <a:t>N</a:t>
            </a:r>
            <a:r>
              <a:rPr lang="zh-CN" altLang="en-US" sz="2200" dirty="0">
                <a:latin typeface="+mn-ea"/>
              </a:rPr>
              <a:t>挡后控制起动继电器工作。在大众汽车系列中，起动继电器和倒车继电器通常集成在一起。</a:t>
            </a:r>
            <a:endParaRPr lang="en-US" altLang="zh-CN" sz="2200" dirty="0">
              <a:latin typeface="+mn-ea"/>
            </a:endParaRPr>
          </a:p>
          <a:p>
            <a:pPr indent="576000" algn="just">
              <a:spcAft>
                <a:spcPts val="600"/>
              </a:spcAft>
            </a:pPr>
            <a:r>
              <a:rPr lang="zh-CN" altLang="en-US" sz="2200" dirty="0">
                <a:latin typeface="+mn-ea"/>
              </a:rPr>
              <a:t>图</a:t>
            </a:r>
            <a:r>
              <a:rPr lang="en-US" altLang="zh-CN" sz="2200" dirty="0">
                <a:latin typeface="+mn-ea"/>
              </a:rPr>
              <a:t>3-2-20(b)</a:t>
            </a:r>
            <a:r>
              <a:rPr lang="zh-CN" altLang="en-US" sz="2200" dirty="0">
                <a:latin typeface="+mn-ea"/>
              </a:rPr>
              <a:t>所示为大众汽车</a:t>
            </a:r>
            <a:r>
              <a:rPr lang="en-US" altLang="zh-CN" sz="2200" dirty="0">
                <a:latin typeface="+mn-ea"/>
              </a:rPr>
              <a:t>AG4</a:t>
            </a:r>
            <a:r>
              <a:rPr lang="zh-CN" altLang="en-US" sz="2200" dirty="0">
                <a:latin typeface="+mn-ea"/>
              </a:rPr>
              <a:t>自动变速器起动机及倒车灯继电器</a:t>
            </a:r>
            <a:r>
              <a:rPr lang="en-US" altLang="zh-CN" sz="2200" dirty="0">
                <a:latin typeface="+mn-ea"/>
              </a:rPr>
              <a:t>J226</a:t>
            </a:r>
            <a:r>
              <a:rPr lang="zh-CN" altLang="en-US" sz="2200" dirty="0">
                <a:latin typeface="+mn-ea"/>
              </a:rPr>
              <a:t>的工作原理图。</a:t>
            </a:r>
          </a:p>
        </p:txBody>
      </p:sp>
      <p:pic>
        <p:nvPicPr>
          <p:cNvPr id="5" name="图片 4">
            <a:extLst>
              <a:ext uri="{FF2B5EF4-FFF2-40B4-BE49-F238E27FC236}">
                <a16:creationId xmlns:a16="http://schemas.microsoft.com/office/drawing/2014/main" id="{87F4EC62-A788-5962-3ED6-EA0EA1B7C4B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99132" y="3429000"/>
            <a:ext cx="6193736" cy="3176081"/>
          </a:xfrm>
          <a:prstGeom prst="rect">
            <a:avLst/>
          </a:prstGeom>
        </p:spPr>
      </p:pic>
    </p:spTree>
    <p:extLst>
      <p:ext uri="{BB962C8B-B14F-4D97-AF65-F5344CB8AC3E}">
        <p14:creationId xmlns:p14="http://schemas.microsoft.com/office/powerpoint/2010/main" val="282605720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BFCD44CD-F1FC-1C37-02C8-7D87E9CE25FD}"/>
              </a:ext>
            </a:extLst>
          </p:cNvPr>
          <p:cNvSpPr txBox="1"/>
          <p:nvPr/>
        </p:nvSpPr>
        <p:spPr>
          <a:xfrm>
            <a:off x="982494" y="2090171"/>
            <a:ext cx="4442119" cy="2677656"/>
          </a:xfrm>
          <a:prstGeom prst="rect">
            <a:avLst/>
          </a:prstGeom>
          <a:noFill/>
        </p:spPr>
        <p:txBody>
          <a:bodyPr wrap="square" rtlCol="0">
            <a:spAutoFit/>
          </a:bodyPr>
          <a:lstStyle/>
          <a:p>
            <a:pPr indent="576000" algn="just">
              <a:spcAft>
                <a:spcPts val="600"/>
              </a:spcAft>
            </a:pPr>
            <a:r>
              <a:rPr lang="en-US" altLang="zh-CN" sz="2400" dirty="0">
                <a:latin typeface="+mn-ea"/>
              </a:rPr>
              <a:t>2</a:t>
            </a:r>
            <a:r>
              <a:rPr lang="zh-CN" altLang="en-US" sz="2400" dirty="0">
                <a:latin typeface="+mn-ea"/>
              </a:rPr>
              <a:t>）自动变速器三路间接控制起动电路。如图</a:t>
            </a:r>
            <a:r>
              <a:rPr lang="en-US" altLang="zh-CN" sz="2400" dirty="0">
                <a:latin typeface="+mn-ea"/>
              </a:rPr>
              <a:t>3-2-21</a:t>
            </a:r>
            <a:r>
              <a:rPr lang="zh-CN" altLang="en-US" sz="2400" dirty="0">
                <a:latin typeface="+mn-ea"/>
              </a:rPr>
              <a:t>所示，</a:t>
            </a:r>
            <a:r>
              <a:rPr lang="en-US" altLang="zh-CN" sz="2400" dirty="0">
                <a:latin typeface="+mn-ea"/>
              </a:rPr>
              <a:t>J623</a:t>
            </a:r>
            <a:r>
              <a:rPr lang="zh-CN" altLang="en-US" sz="2400" dirty="0">
                <a:latin typeface="+mn-ea"/>
              </a:rPr>
              <a:t>为发动机</a:t>
            </a:r>
            <a:r>
              <a:rPr lang="en-US" altLang="zh-CN" sz="2400" dirty="0">
                <a:latin typeface="+mn-ea"/>
              </a:rPr>
              <a:t>ECU</a:t>
            </a:r>
            <a:r>
              <a:rPr lang="zh-CN" altLang="en-US" sz="2400" dirty="0">
                <a:latin typeface="+mn-ea"/>
              </a:rPr>
              <a:t>，</a:t>
            </a:r>
            <a:r>
              <a:rPr lang="en-US" altLang="zh-CN" sz="2400" dirty="0">
                <a:latin typeface="+mn-ea"/>
              </a:rPr>
              <a:t>J682</a:t>
            </a:r>
            <a:r>
              <a:rPr lang="zh-CN" altLang="en-US" sz="2400" dirty="0">
                <a:latin typeface="+mn-ea"/>
              </a:rPr>
              <a:t>为供电继电器，</a:t>
            </a:r>
            <a:r>
              <a:rPr lang="en-US" altLang="zh-CN" sz="2400" dirty="0">
                <a:latin typeface="+mn-ea"/>
              </a:rPr>
              <a:t>J710</a:t>
            </a:r>
            <a:r>
              <a:rPr lang="zh-CN" altLang="en-US" sz="2400" dirty="0">
                <a:latin typeface="+mn-ea"/>
              </a:rPr>
              <a:t>为起动继电器，电路中由</a:t>
            </a:r>
            <a:r>
              <a:rPr lang="en-US" altLang="zh-CN" sz="2400" dirty="0">
                <a:latin typeface="+mn-ea"/>
              </a:rPr>
              <a:t>J623</a:t>
            </a:r>
            <a:r>
              <a:rPr lang="zh-CN" altLang="en-US" sz="2400" dirty="0">
                <a:latin typeface="+mn-ea"/>
              </a:rPr>
              <a:t>控制供电继电器</a:t>
            </a:r>
            <a:r>
              <a:rPr lang="en-US" altLang="zh-CN" sz="2400" dirty="0">
                <a:latin typeface="+mn-ea"/>
              </a:rPr>
              <a:t>J682</a:t>
            </a:r>
            <a:r>
              <a:rPr lang="zh-CN" altLang="en-US" sz="2400" dirty="0">
                <a:latin typeface="+mn-ea"/>
              </a:rPr>
              <a:t>和起动继电器</a:t>
            </a:r>
            <a:r>
              <a:rPr lang="en-US" altLang="zh-CN" sz="2400" dirty="0">
                <a:latin typeface="+mn-ea"/>
              </a:rPr>
              <a:t>J710</a:t>
            </a:r>
            <a:r>
              <a:rPr lang="zh-CN" altLang="en-US" sz="2400" dirty="0">
                <a:latin typeface="+mn-ea"/>
              </a:rPr>
              <a:t>完成对起动机外围电路的控制。</a:t>
            </a:r>
          </a:p>
        </p:txBody>
      </p:sp>
      <p:pic>
        <p:nvPicPr>
          <p:cNvPr id="5" name="图片 4">
            <a:extLst>
              <a:ext uri="{FF2B5EF4-FFF2-40B4-BE49-F238E27FC236}">
                <a16:creationId xmlns:a16="http://schemas.microsoft.com/office/drawing/2014/main" id="{8190DFFC-B7A5-02E4-5C45-9DF61EEB40C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0" y="391887"/>
            <a:ext cx="5113506" cy="6074225"/>
          </a:xfrm>
          <a:prstGeom prst="rect">
            <a:avLst/>
          </a:prstGeom>
        </p:spPr>
      </p:pic>
    </p:spTree>
    <p:extLst>
      <p:ext uri="{BB962C8B-B14F-4D97-AF65-F5344CB8AC3E}">
        <p14:creationId xmlns:p14="http://schemas.microsoft.com/office/powerpoint/2010/main" val="423753674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72FA44F3-ACE4-3314-2AD5-2C3AADCF606C}"/>
              </a:ext>
            </a:extLst>
          </p:cNvPr>
          <p:cNvSpPr txBox="1"/>
          <p:nvPr/>
        </p:nvSpPr>
        <p:spPr>
          <a:xfrm>
            <a:off x="839999" y="447472"/>
            <a:ext cx="10512000" cy="2877711"/>
          </a:xfrm>
          <a:prstGeom prst="rect">
            <a:avLst/>
          </a:prstGeom>
          <a:noFill/>
        </p:spPr>
        <p:txBody>
          <a:bodyPr wrap="square" rtlCol="0">
            <a:spAutoFit/>
          </a:bodyPr>
          <a:lstStyle/>
          <a:p>
            <a:pPr indent="576000" algn="just">
              <a:spcAft>
                <a:spcPts val="600"/>
              </a:spcAft>
            </a:pPr>
            <a:r>
              <a:rPr lang="zh-CN" altLang="en-US" sz="2600" b="1" dirty="0">
                <a:latin typeface="+mn-ea"/>
              </a:rPr>
              <a:t>三、一键启动系统和起停系统</a:t>
            </a:r>
            <a:endParaRPr lang="en-US" altLang="zh-CN" sz="2600" b="1" dirty="0">
              <a:latin typeface="+mn-ea"/>
            </a:endParaRPr>
          </a:p>
          <a:p>
            <a:pPr indent="576000" algn="just">
              <a:spcAft>
                <a:spcPts val="600"/>
              </a:spcAft>
            </a:pPr>
            <a:r>
              <a:rPr lang="zh-CN" altLang="en-US" sz="2500" b="1" dirty="0">
                <a:latin typeface="+mn-ea"/>
              </a:rPr>
              <a:t>（一）一键启动系统</a:t>
            </a:r>
            <a:endParaRPr lang="en-US" altLang="zh-CN" sz="2500" b="1" dirty="0">
              <a:latin typeface="+mn-ea"/>
            </a:endParaRPr>
          </a:p>
          <a:p>
            <a:pPr indent="576000" algn="just">
              <a:spcAft>
                <a:spcPts val="600"/>
              </a:spcAft>
            </a:pPr>
            <a:r>
              <a:rPr lang="zh-CN" altLang="en-US" sz="2400" dirty="0">
                <a:latin typeface="+mn-ea"/>
              </a:rPr>
              <a:t>采用机械钥匙，驾驶员会有找钥匙开门和接通机械式点火开关的麻烦，使起动受点火开关控制，无法加入其他起动控制策略。采用如图</a:t>
            </a:r>
            <a:r>
              <a:rPr lang="en-US" altLang="zh-CN" sz="2400" dirty="0">
                <a:latin typeface="+mn-ea"/>
              </a:rPr>
              <a:t>3-2-22</a:t>
            </a:r>
            <a:r>
              <a:rPr lang="zh-CN" altLang="en-US" sz="2400" dirty="0">
                <a:latin typeface="+mn-ea"/>
              </a:rPr>
              <a:t>所示的一键启动按钮（</a:t>
            </a:r>
            <a:r>
              <a:rPr lang="en-US" altLang="zh-CN" sz="2400" dirty="0">
                <a:latin typeface="+mn-ea"/>
              </a:rPr>
              <a:t>START/STOP</a:t>
            </a:r>
            <a:r>
              <a:rPr lang="zh-CN" altLang="en-US" sz="2400" dirty="0">
                <a:latin typeface="+mn-ea"/>
              </a:rPr>
              <a:t>），主机通过制动开关信号和按动一键启动按钮的次数来确定要把原车点火开关电源和</a:t>
            </a:r>
            <a:r>
              <a:rPr lang="en-US" altLang="zh-CN" sz="2400" dirty="0">
                <a:latin typeface="+mn-ea"/>
              </a:rPr>
              <a:t>ACC</a:t>
            </a:r>
            <a:r>
              <a:rPr lang="zh-CN" altLang="en-US" sz="2400" dirty="0">
                <a:latin typeface="+mn-ea"/>
              </a:rPr>
              <a:t>、</a:t>
            </a:r>
            <a:r>
              <a:rPr lang="en-US" altLang="zh-CN" sz="2400" dirty="0">
                <a:latin typeface="+mn-ea"/>
              </a:rPr>
              <a:t>ON</a:t>
            </a:r>
            <a:r>
              <a:rPr lang="zh-CN" altLang="en-US" sz="2400" dirty="0">
                <a:latin typeface="+mn-ea"/>
              </a:rPr>
              <a:t>与</a:t>
            </a:r>
            <a:r>
              <a:rPr lang="en-US" altLang="zh-CN" sz="2400" dirty="0">
                <a:latin typeface="+mn-ea"/>
              </a:rPr>
              <a:t>START</a:t>
            </a:r>
            <a:r>
              <a:rPr lang="zh-CN" altLang="en-US" sz="2400" dirty="0">
                <a:latin typeface="+mn-ea"/>
              </a:rPr>
              <a:t>三路中的哪路通过继电器接通，即原车点火开关的机械触点开关转至一键启动主机内部。</a:t>
            </a:r>
          </a:p>
        </p:txBody>
      </p:sp>
      <p:pic>
        <p:nvPicPr>
          <p:cNvPr id="5" name="图片 4">
            <a:extLst>
              <a:ext uri="{FF2B5EF4-FFF2-40B4-BE49-F238E27FC236}">
                <a16:creationId xmlns:a16="http://schemas.microsoft.com/office/drawing/2014/main" id="{BC592EDE-EED6-56AD-A923-B1463C57FF6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29332" y="3325183"/>
            <a:ext cx="3333333" cy="3409524"/>
          </a:xfrm>
          <a:prstGeom prst="rect">
            <a:avLst/>
          </a:prstGeom>
        </p:spPr>
      </p:pic>
    </p:spTree>
    <p:extLst>
      <p:ext uri="{BB962C8B-B14F-4D97-AF65-F5344CB8AC3E}">
        <p14:creationId xmlns:p14="http://schemas.microsoft.com/office/powerpoint/2010/main" val="11519916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E85DE8B4-FEB4-C671-9618-686984585D9C}"/>
              </a:ext>
            </a:extLst>
          </p:cNvPr>
          <p:cNvSpPr txBox="1"/>
          <p:nvPr/>
        </p:nvSpPr>
        <p:spPr>
          <a:xfrm>
            <a:off x="840000" y="605150"/>
            <a:ext cx="10512000" cy="5647700"/>
          </a:xfrm>
          <a:prstGeom prst="rect">
            <a:avLst/>
          </a:prstGeom>
          <a:noFill/>
        </p:spPr>
        <p:txBody>
          <a:bodyPr wrap="square" rtlCol="0">
            <a:spAutoFit/>
          </a:bodyPr>
          <a:lstStyle/>
          <a:p>
            <a:pPr indent="576000" algn="just">
              <a:spcAft>
                <a:spcPts val="600"/>
              </a:spcAft>
            </a:pPr>
            <a:r>
              <a:rPr lang="zh-CN" altLang="en-US" sz="2400" dirty="0">
                <a:latin typeface="+mn-ea"/>
              </a:rPr>
              <a:t>在发动机工作时，发动机带动发电机发电，向汽车用电设备提供电能，并给蓄电池充电。在启动发动机时，则由蓄电池向起动机及点火系统（汽油发动机）等提供电能。蓄电池的主要用途是启动电源，除此之外，蓄电池还有以下作用：</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）在发动机怠速运转或停转（发电机电压低或不发电）时，向车载用电设备供电。</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）当同时启用的车载用电设备功率超过了发电机的额定功率时，协助发电机供电。</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3</a:t>
            </a:r>
            <a:r>
              <a:rPr lang="zh-CN" altLang="en-US" sz="2400" dirty="0">
                <a:latin typeface="+mn-ea"/>
              </a:rPr>
              <a:t>）当蓄电池存电不足，且发电机负载不多时，可将发电机的电能转换为化学能储存起来。</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4</a:t>
            </a:r>
            <a:r>
              <a:rPr lang="zh-CN" altLang="en-US" sz="2400" dirty="0">
                <a:latin typeface="+mn-ea"/>
              </a:rPr>
              <a:t>）蓄电池内部的极板构成了一个容量很大的电容器，并联在车载电网中，可以吸收电路中的瞬变电压脉冲，对汽车电路中的电子元件起到了保护作用。</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5</a:t>
            </a:r>
            <a:r>
              <a:rPr lang="zh-CN" altLang="en-US" sz="2400" dirty="0">
                <a:latin typeface="+mn-ea"/>
              </a:rPr>
              <a:t>）对汽车电子控制系统来说，蓄电池是电子控制器的不间断电源。</a:t>
            </a:r>
          </a:p>
        </p:txBody>
      </p:sp>
    </p:spTree>
    <p:extLst>
      <p:ext uri="{BB962C8B-B14F-4D97-AF65-F5344CB8AC3E}">
        <p14:creationId xmlns:p14="http://schemas.microsoft.com/office/powerpoint/2010/main" val="413479950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33A6CF04-335F-F780-D2AB-2DDD0CF09F09}"/>
              </a:ext>
            </a:extLst>
          </p:cNvPr>
          <p:cNvSpPr txBox="1"/>
          <p:nvPr/>
        </p:nvSpPr>
        <p:spPr>
          <a:xfrm>
            <a:off x="840000" y="1974755"/>
            <a:ext cx="10512000" cy="2908489"/>
          </a:xfrm>
          <a:prstGeom prst="rect">
            <a:avLst/>
          </a:prstGeom>
          <a:noFill/>
        </p:spPr>
        <p:txBody>
          <a:bodyPr wrap="square" rtlCol="0">
            <a:spAutoFit/>
          </a:bodyPr>
          <a:lstStyle/>
          <a:p>
            <a:pPr indent="576000" algn="just">
              <a:spcAft>
                <a:spcPts val="600"/>
              </a:spcAft>
            </a:pPr>
            <a:r>
              <a:rPr lang="zh-CN" altLang="en-US" sz="2400" dirty="0">
                <a:latin typeface="+mn-ea"/>
              </a:rPr>
              <a:t>一键启动功能的使用方法如下：</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）车主携带智能钥匙靠近汽车，在熄火状态下，将挡位挂到</a:t>
            </a:r>
            <a:r>
              <a:rPr lang="en-US" altLang="zh-CN" sz="2400" dirty="0">
                <a:latin typeface="+mn-ea"/>
              </a:rPr>
              <a:t>P</a:t>
            </a:r>
            <a:r>
              <a:rPr lang="zh-CN" altLang="en-US" sz="2400" dirty="0">
                <a:latin typeface="+mn-ea"/>
              </a:rPr>
              <a:t>挡或</a:t>
            </a:r>
            <a:r>
              <a:rPr lang="en-US" altLang="zh-CN" sz="2400" dirty="0">
                <a:latin typeface="+mn-ea"/>
              </a:rPr>
              <a:t>N</a:t>
            </a:r>
            <a:r>
              <a:rPr lang="zh-CN" altLang="en-US" sz="2400" dirty="0">
                <a:latin typeface="+mn-ea"/>
              </a:rPr>
              <a:t>挡，踩住脚刹，按一下启动按钮汽车起动。</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）熄火：在起动状态或</a:t>
            </a:r>
            <a:r>
              <a:rPr lang="en-US" altLang="zh-CN" sz="2400" dirty="0">
                <a:latin typeface="+mn-ea"/>
              </a:rPr>
              <a:t>ACC</a:t>
            </a:r>
            <a:r>
              <a:rPr lang="zh-CN" altLang="en-US" sz="2400" dirty="0">
                <a:latin typeface="+mn-ea"/>
              </a:rPr>
              <a:t>电源打开状态下轻按下启动按钮即可熄火。</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3</a:t>
            </a:r>
            <a:r>
              <a:rPr lang="zh-CN" altLang="en-US" sz="2400" dirty="0">
                <a:latin typeface="+mn-ea"/>
              </a:rPr>
              <a:t>）当无钥匙进入功能被关闭或遥控器没电时，进入车内长时间按启动键</a:t>
            </a:r>
            <a:r>
              <a:rPr lang="en-US" altLang="zh-CN" sz="2400" dirty="0">
                <a:latin typeface="+mn-ea"/>
              </a:rPr>
              <a:t>5~7s</a:t>
            </a:r>
            <a:r>
              <a:rPr lang="zh-CN" altLang="en-US" sz="2400" dirty="0">
                <a:latin typeface="+mn-ea"/>
              </a:rPr>
              <a:t>，启动键的指示灯闪亮时，再用感应卡去触碰感应启动键，指示灯由闪亮会变常亮。此时，踩脚刹并重新按启动键即可正常起动车辆。</a:t>
            </a:r>
          </a:p>
        </p:txBody>
      </p:sp>
    </p:spTree>
    <p:extLst>
      <p:ext uri="{BB962C8B-B14F-4D97-AF65-F5344CB8AC3E}">
        <p14:creationId xmlns:p14="http://schemas.microsoft.com/office/powerpoint/2010/main" val="228911703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D67E7AA-F62A-80F1-3BE7-B492EB630D98}"/>
              </a:ext>
            </a:extLst>
          </p:cNvPr>
          <p:cNvSpPr txBox="1"/>
          <p:nvPr/>
        </p:nvSpPr>
        <p:spPr>
          <a:xfrm>
            <a:off x="1144621" y="408561"/>
            <a:ext cx="9902757" cy="2831544"/>
          </a:xfrm>
          <a:prstGeom prst="rect">
            <a:avLst/>
          </a:prstGeom>
          <a:noFill/>
        </p:spPr>
        <p:txBody>
          <a:bodyPr wrap="square" rtlCol="0">
            <a:spAutoFit/>
          </a:bodyPr>
          <a:lstStyle/>
          <a:p>
            <a:pPr indent="576000" algn="just">
              <a:spcAft>
                <a:spcPts val="600"/>
              </a:spcAft>
            </a:pPr>
            <a:r>
              <a:rPr lang="zh-CN" altLang="en-US" sz="2500" b="1" dirty="0">
                <a:latin typeface="+mn-ea"/>
              </a:rPr>
              <a:t>（二）发动机起停功能</a:t>
            </a:r>
            <a:endParaRPr lang="en-US" altLang="zh-CN" sz="2500" b="1" dirty="0">
              <a:latin typeface="+mn-ea"/>
            </a:endParaRPr>
          </a:p>
          <a:p>
            <a:pPr indent="576000" algn="just">
              <a:spcAft>
                <a:spcPts val="600"/>
              </a:spcAft>
            </a:pPr>
            <a:r>
              <a:rPr lang="zh-CN" altLang="en-US" sz="2400" dirty="0">
                <a:latin typeface="+mn-ea"/>
              </a:rPr>
              <a:t>起停功能是电控发动机（</a:t>
            </a:r>
            <a:r>
              <a:rPr lang="en-US" altLang="zh-CN" sz="2400" dirty="0">
                <a:latin typeface="+mn-ea"/>
              </a:rPr>
              <a:t>Engine Control Module</a:t>
            </a:r>
            <a:r>
              <a:rPr lang="zh-CN" altLang="en-US" sz="2400" dirty="0">
                <a:latin typeface="+mn-ea"/>
              </a:rPr>
              <a:t>，</a:t>
            </a:r>
            <a:r>
              <a:rPr lang="en-US" altLang="zh-CN" sz="2400" dirty="0">
                <a:latin typeface="+mn-ea"/>
              </a:rPr>
              <a:t>ECM</a:t>
            </a:r>
            <a:r>
              <a:rPr lang="zh-CN" altLang="en-US" sz="2400" dirty="0">
                <a:latin typeface="+mn-ea"/>
              </a:rPr>
              <a:t>）通过车辆上的传感器信号和发动机自身工作信息来控制发动机自动熄火及重新起动的功能。该功能可有效解决车辆行驶在城市道路时因频繁堵车，发动机长时间处于怠速状态造成的油耗偏高问题。</a:t>
            </a:r>
            <a:endParaRPr lang="en-US" altLang="zh-CN" sz="2400" dirty="0">
              <a:latin typeface="+mn-ea"/>
            </a:endParaRPr>
          </a:p>
          <a:p>
            <a:pPr indent="576000" algn="just">
              <a:spcAft>
                <a:spcPts val="600"/>
              </a:spcAft>
            </a:pPr>
            <a:r>
              <a:rPr lang="zh-CN" altLang="en-US" sz="2400" dirty="0">
                <a:latin typeface="+mn-ea"/>
              </a:rPr>
              <a:t>图</a:t>
            </a:r>
            <a:r>
              <a:rPr lang="en-US" altLang="zh-CN" sz="2400" dirty="0">
                <a:latin typeface="+mn-ea"/>
              </a:rPr>
              <a:t>3-2-23</a:t>
            </a:r>
            <a:r>
              <a:rPr lang="zh-CN" altLang="en-US" sz="2400" dirty="0">
                <a:latin typeface="+mn-ea"/>
              </a:rPr>
              <a:t>所示为起停系统通常采用增强型起动电动机或皮带起动</a:t>
            </a:r>
            <a:r>
              <a:rPr lang="en-US" altLang="zh-CN" sz="2400" dirty="0">
                <a:latin typeface="+mn-ea"/>
              </a:rPr>
              <a:t>/</a:t>
            </a:r>
            <a:r>
              <a:rPr lang="zh-CN" altLang="en-US" sz="2400" dirty="0">
                <a:latin typeface="+mn-ea"/>
              </a:rPr>
              <a:t>发电机（</a:t>
            </a:r>
            <a:r>
              <a:rPr lang="en-US" altLang="zh-CN" sz="2400" dirty="0">
                <a:latin typeface="+mn-ea"/>
              </a:rPr>
              <a:t>Belt Starter&amp;Generator</a:t>
            </a:r>
            <a:r>
              <a:rPr lang="zh-CN" altLang="en-US" sz="2400" dirty="0">
                <a:latin typeface="+mn-ea"/>
              </a:rPr>
              <a:t>，</a:t>
            </a:r>
            <a:r>
              <a:rPr lang="en-US" altLang="zh-CN" sz="2400" dirty="0">
                <a:latin typeface="+mn-ea"/>
              </a:rPr>
              <a:t>BSG</a:t>
            </a:r>
            <a:r>
              <a:rPr lang="zh-CN" altLang="en-US" sz="2400" dirty="0">
                <a:latin typeface="+mn-ea"/>
              </a:rPr>
              <a:t>）的两种解决方案。</a:t>
            </a:r>
          </a:p>
        </p:txBody>
      </p:sp>
      <p:pic>
        <p:nvPicPr>
          <p:cNvPr id="5" name="图片 4">
            <a:extLst>
              <a:ext uri="{FF2B5EF4-FFF2-40B4-BE49-F238E27FC236}">
                <a16:creationId xmlns:a16="http://schemas.microsoft.com/office/drawing/2014/main" id="{5C66B0CE-D8AA-FA4C-DD52-591A421D4B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62430" y="3240105"/>
            <a:ext cx="5667137" cy="3484523"/>
          </a:xfrm>
          <a:prstGeom prst="rect">
            <a:avLst/>
          </a:prstGeom>
        </p:spPr>
      </p:pic>
    </p:spTree>
    <p:extLst>
      <p:ext uri="{BB962C8B-B14F-4D97-AF65-F5344CB8AC3E}">
        <p14:creationId xmlns:p14="http://schemas.microsoft.com/office/powerpoint/2010/main" val="377748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43928CC0-C734-4F6C-1FA2-89E5C827EFE4}"/>
              </a:ext>
            </a:extLst>
          </p:cNvPr>
          <p:cNvSpPr txBox="1"/>
          <p:nvPr/>
        </p:nvSpPr>
        <p:spPr>
          <a:xfrm>
            <a:off x="839999" y="465910"/>
            <a:ext cx="10512000" cy="907941"/>
          </a:xfrm>
          <a:prstGeom prst="rect">
            <a:avLst/>
          </a:prstGeom>
          <a:noFill/>
        </p:spPr>
        <p:txBody>
          <a:bodyPr wrap="square" rtlCol="0">
            <a:spAutoFit/>
          </a:bodyPr>
          <a:lstStyle/>
          <a:p>
            <a:pPr indent="576000" algn="just">
              <a:spcAft>
                <a:spcPts val="600"/>
              </a:spcAft>
            </a:pPr>
            <a:r>
              <a:rPr lang="zh-CN" altLang="en-US" sz="2400" b="1" dirty="0">
                <a:latin typeface="+mn-ea"/>
              </a:rPr>
              <a:t>（三）起停工作条件</a:t>
            </a:r>
            <a:endParaRPr lang="en-US" altLang="zh-CN" sz="2400" b="1" dirty="0">
              <a:latin typeface="+mn-ea"/>
            </a:endParaRPr>
          </a:p>
          <a:p>
            <a:pPr indent="576000" algn="just">
              <a:spcAft>
                <a:spcPts val="600"/>
              </a:spcAft>
            </a:pPr>
            <a:r>
              <a:rPr lang="zh-CN" altLang="en-US" sz="2400" dirty="0">
                <a:latin typeface="+mn-ea"/>
              </a:rPr>
              <a:t>如图</a:t>
            </a:r>
            <a:r>
              <a:rPr lang="en-US" altLang="zh-CN" sz="2400" dirty="0">
                <a:latin typeface="+mn-ea"/>
              </a:rPr>
              <a:t>3-2-24</a:t>
            </a:r>
            <a:r>
              <a:rPr lang="zh-CN" altLang="en-US" sz="2400" dirty="0">
                <a:latin typeface="+mn-ea"/>
              </a:rPr>
              <a:t>所示。</a:t>
            </a:r>
          </a:p>
        </p:txBody>
      </p:sp>
      <p:pic>
        <p:nvPicPr>
          <p:cNvPr id="5" name="图片 4">
            <a:extLst>
              <a:ext uri="{FF2B5EF4-FFF2-40B4-BE49-F238E27FC236}">
                <a16:creationId xmlns:a16="http://schemas.microsoft.com/office/drawing/2014/main" id="{1C895D21-3C6B-7D25-9555-F56B8317047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18526" y="1559694"/>
            <a:ext cx="6154947" cy="4832396"/>
          </a:xfrm>
          <a:prstGeom prst="rect">
            <a:avLst/>
          </a:prstGeom>
        </p:spPr>
      </p:pic>
    </p:spTree>
    <p:extLst>
      <p:ext uri="{BB962C8B-B14F-4D97-AF65-F5344CB8AC3E}">
        <p14:creationId xmlns:p14="http://schemas.microsoft.com/office/powerpoint/2010/main" val="187944967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290DB9A2-43AD-6540-E227-B8078E48374D}"/>
              </a:ext>
            </a:extLst>
          </p:cNvPr>
          <p:cNvSpPr txBox="1"/>
          <p:nvPr/>
        </p:nvSpPr>
        <p:spPr>
          <a:xfrm>
            <a:off x="840000" y="1605424"/>
            <a:ext cx="10512000" cy="3647152"/>
          </a:xfrm>
          <a:prstGeom prst="rect">
            <a:avLst/>
          </a:prstGeom>
          <a:noFill/>
        </p:spPr>
        <p:txBody>
          <a:bodyPr wrap="square" rtlCol="0">
            <a:spAutoFit/>
          </a:bodyPr>
          <a:lstStyle/>
          <a:p>
            <a:pPr indent="576000" algn="just">
              <a:spcAft>
                <a:spcPts val="600"/>
              </a:spcAft>
            </a:pPr>
            <a:r>
              <a:rPr lang="zh-CN" altLang="en-US" sz="2400" dirty="0">
                <a:latin typeface="+mn-ea"/>
              </a:rPr>
              <a:t>其中蓄电池容量、温度等信息通过</a:t>
            </a:r>
            <a:r>
              <a:rPr lang="en-US" altLang="zh-CN" sz="2400" dirty="0">
                <a:latin typeface="+mn-ea"/>
              </a:rPr>
              <a:t>LIN</a:t>
            </a:r>
            <a:r>
              <a:rPr lang="zh-CN" altLang="en-US" sz="2400" dirty="0">
                <a:latin typeface="+mn-ea"/>
              </a:rPr>
              <a:t>通信（本图中未画出）起动条件满足时起停系统工作原理如下：</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）起动条件应满足电流经</a:t>
            </a:r>
            <a:r>
              <a:rPr lang="en-US" altLang="zh-CN" sz="2400" dirty="0">
                <a:latin typeface="+mn-ea"/>
              </a:rPr>
              <a:t>1→</a:t>
            </a:r>
            <a:r>
              <a:rPr lang="zh-CN" altLang="en-US" sz="2400" dirty="0">
                <a:latin typeface="+mn-ea"/>
              </a:rPr>
              <a:t>起动继电器→</a:t>
            </a:r>
            <a:r>
              <a:rPr lang="en-US" altLang="zh-CN" sz="2400" dirty="0">
                <a:latin typeface="+mn-ea"/>
              </a:rPr>
              <a:t>ECM</a:t>
            </a:r>
            <a:r>
              <a:rPr lang="zh-CN" altLang="en-US" sz="2400" dirty="0">
                <a:latin typeface="+mn-ea"/>
              </a:rPr>
              <a:t>的起动继电器接口→内部接地，起动继电器开关闭合，这时驱动继电器线圈有了供电。</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）空挡开关或离合器开关用来识别发动机和变速器之间的动力中断情况，若动力是中断状态，则可将中间继电器线圈外部接地，中间继电器触点闭合，这时电流经</a:t>
            </a:r>
            <a:r>
              <a:rPr lang="en-US" altLang="zh-CN" sz="2400" dirty="0">
                <a:latin typeface="+mn-ea"/>
              </a:rPr>
              <a:t>2→</a:t>
            </a:r>
            <a:r>
              <a:rPr lang="zh-CN" altLang="en-US" sz="2400" dirty="0">
                <a:latin typeface="+mn-ea"/>
              </a:rPr>
              <a:t>中间继电器触点→起动机继电器线圈→外部接地，起动机继电器触点闭合。</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3</a:t>
            </a:r>
            <a:r>
              <a:rPr lang="zh-CN" altLang="en-US" sz="2400" dirty="0">
                <a:latin typeface="+mn-ea"/>
              </a:rPr>
              <a:t>）电流经</a:t>
            </a:r>
            <a:r>
              <a:rPr lang="en-US" altLang="zh-CN" sz="2400" dirty="0">
                <a:latin typeface="+mn-ea"/>
              </a:rPr>
              <a:t>2→</a:t>
            </a:r>
            <a:r>
              <a:rPr lang="zh-CN" altLang="en-US" sz="2400" dirty="0">
                <a:latin typeface="+mn-ea"/>
              </a:rPr>
              <a:t>起动机继电器触点→起动机磁力开关→起动机电动机。</a:t>
            </a:r>
          </a:p>
        </p:txBody>
      </p:sp>
    </p:spTree>
    <p:extLst>
      <p:ext uri="{BB962C8B-B14F-4D97-AF65-F5344CB8AC3E}">
        <p14:creationId xmlns:p14="http://schemas.microsoft.com/office/powerpoint/2010/main" val="424670250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42E816EF-7B4B-789F-7334-5DF207D0E240}"/>
              </a:ext>
            </a:extLst>
          </p:cNvPr>
          <p:cNvSpPr txBox="1"/>
          <p:nvPr/>
        </p:nvSpPr>
        <p:spPr>
          <a:xfrm>
            <a:off x="840000" y="1305341"/>
            <a:ext cx="10512000" cy="4247317"/>
          </a:xfrm>
          <a:prstGeom prst="rect">
            <a:avLst/>
          </a:prstGeom>
          <a:noFill/>
        </p:spPr>
        <p:txBody>
          <a:bodyPr wrap="square" rtlCol="0">
            <a:spAutoFit/>
          </a:bodyPr>
          <a:lstStyle/>
          <a:p>
            <a:pPr indent="576000" algn="just">
              <a:spcAft>
                <a:spcPts val="600"/>
              </a:spcAft>
            </a:pPr>
            <a:r>
              <a:rPr lang="zh-CN" altLang="en-US" sz="2500" b="1" dirty="0">
                <a:latin typeface="+mn-ea"/>
              </a:rPr>
              <a:t>（四）起停系统元件和元件特性</a:t>
            </a:r>
            <a:endParaRPr lang="en-US" altLang="zh-CN" sz="2500" b="1" dirty="0">
              <a:latin typeface="+mn-ea"/>
            </a:endParaRPr>
          </a:p>
          <a:p>
            <a:pPr indent="576000" algn="just">
              <a:spcAft>
                <a:spcPts val="600"/>
              </a:spcAft>
            </a:pPr>
            <a:r>
              <a:rPr lang="zh-CN" altLang="en-US" sz="2400" dirty="0">
                <a:latin typeface="+mn-ea"/>
              </a:rPr>
              <a:t>起停系统零部件一般包括带起停接口功能和</a:t>
            </a:r>
            <a:r>
              <a:rPr lang="en-US" altLang="zh-CN" sz="2400" dirty="0">
                <a:latin typeface="+mn-ea"/>
              </a:rPr>
              <a:t>LIN</a:t>
            </a:r>
            <a:r>
              <a:rPr lang="zh-CN" altLang="en-US" sz="2400" dirty="0">
                <a:latin typeface="+mn-ea"/>
              </a:rPr>
              <a:t>接口功能的发动机控制器</a:t>
            </a:r>
            <a:r>
              <a:rPr lang="en-US" altLang="zh-CN" sz="2400" dirty="0">
                <a:latin typeface="+mn-ea"/>
              </a:rPr>
              <a:t>ECM1</a:t>
            </a:r>
            <a:r>
              <a:rPr lang="zh-CN" altLang="en-US" sz="2400" dirty="0">
                <a:latin typeface="+mn-ea"/>
              </a:rPr>
              <a:t>个；增强型起动机和带多功能调节器的高效智能发电机</a:t>
            </a:r>
            <a:r>
              <a:rPr lang="en-US" altLang="zh-CN" sz="2400" dirty="0">
                <a:latin typeface="+mn-ea"/>
              </a:rPr>
              <a:t>1</a:t>
            </a:r>
            <a:r>
              <a:rPr lang="zh-CN" altLang="en-US" sz="2400" dirty="0">
                <a:latin typeface="+mn-ea"/>
              </a:rPr>
              <a:t>个；带电池传感器（</a:t>
            </a:r>
            <a:r>
              <a:rPr lang="en-US" altLang="zh-CN" sz="2400" dirty="0">
                <a:latin typeface="+mn-ea"/>
              </a:rPr>
              <a:t>IVT</a:t>
            </a:r>
            <a:r>
              <a:rPr lang="zh-CN" altLang="en-US" sz="2400" dirty="0">
                <a:latin typeface="+mn-ea"/>
              </a:rPr>
              <a:t>）</a:t>
            </a:r>
            <a:r>
              <a:rPr lang="en-US" altLang="zh-CN" sz="2400" dirty="0">
                <a:latin typeface="+mn-ea"/>
              </a:rPr>
              <a:t>AGM</a:t>
            </a:r>
            <a:r>
              <a:rPr lang="zh-CN" altLang="en-US" sz="2400" dirty="0">
                <a:latin typeface="+mn-ea"/>
              </a:rPr>
              <a:t>电池</a:t>
            </a:r>
            <a:r>
              <a:rPr lang="en-US" altLang="zh-CN" sz="2400" dirty="0">
                <a:latin typeface="+mn-ea"/>
              </a:rPr>
              <a:t>1</a:t>
            </a:r>
            <a:r>
              <a:rPr lang="zh-CN" altLang="en-US" sz="2400" dirty="0">
                <a:latin typeface="+mn-ea"/>
              </a:rPr>
              <a:t>块；真空度传感器</a:t>
            </a:r>
            <a:r>
              <a:rPr lang="en-US" altLang="zh-CN" sz="2400" dirty="0">
                <a:latin typeface="+mn-ea"/>
              </a:rPr>
              <a:t>1</a:t>
            </a:r>
            <a:r>
              <a:rPr lang="zh-CN" altLang="en-US" sz="2400" dirty="0">
                <a:latin typeface="+mn-ea"/>
              </a:rPr>
              <a:t>个；起动机控制继电器和驱动状态继电器各</a:t>
            </a:r>
            <a:r>
              <a:rPr lang="en-US" altLang="zh-CN" sz="2400" dirty="0">
                <a:latin typeface="+mn-ea"/>
              </a:rPr>
              <a:t>1</a:t>
            </a:r>
            <a:r>
              <a:rPr lang="zh-CN" altLang="en-US" sz="2400" dirty="0">
                <a:latin typeface="+mn-ea"/>
              </a:rPr>
              <a:t>个；用来判断停机时曲轴的位置，可以缩短起动时间的双向</a:t>
            </a:r>
            <a:r>
              <a:rPr lang="en-US" altLang="zh-CN" sz="2400" dirty="0">
                <a:latin typeface="+mn-ea"/>
              </a:rPr>
              <a:t>58x</a:t>
            </a:r>
            <a:r>
              <a:rPr lang="zh-CN" altLang="en-US" sz="2400" dirty="0">
                <a:latin typeface="+mn-ea"/>
              </a:rPr>
              <a:t>霍尔传感器</a:t>
            </a:r>
            <a:r>
              <a:rPr lang="en-US" altLang="zh-CN" sz="2400" dirty="0">
                <a:latin typeface="+mn-ea"/>
              </a:rPr>
              <a:t>1</a:t>
            </a:r>
            <a:r>
              <a:rPr lang="zh-CN" altLang="en-US" sz="2400" dirty="0">
                <a:latin typeface="+mn-ea"/>
              </a:rPr>
              <a:t>个；常开、常闭空挡双开关</a:t>
            </a:r>
            <a:r>
              <a:rPr lang="en-US" altLang="zh-CN" sz="2400" dirty="0">
                <a:latin typeface="+mn-ea"/>
              </a:rPr>
              <a:t>1</a:t>
            </a:r>
            <a:r>
              <a:rPr lang="zh-CN" altLang="en-US" sz="2400" dirty="0">
                <a:latin typeface="+mn-ea"/>
              </a:rPr>
              <a:t>个；常开、常闭的底置离合器双开关</a:t>
            </a:r>
            <a:r>
              <a:rPr lang="en-US" altLang="zh-CN" sz="2400" dirty="0">
                <a:latin typeface="+mn-ea"/>
              </a:rPr>
              <a:t>1</a:t>
            </a:r>
            <a:r>
              <a:rPr lang="zh-CN" altLang="en-US" sz="2400" dirty="0">
                <a:latin typeface="+mn-ea"/>
              </a:rPr>
              <a:t>个，踏板踩下至</a:t>
            </a:r>
            <a:r>
              <a:rPr lang="en-US" altLang="zh-CN" sz="2400" dirty="0">
                <a:latin typeface="+mn-ea"/>
              </a:rPr>
              <a:t>90%</a:t>
            </a:r>
            <a:r>
              <a:rPr lang="zh-CN" altLang="en-US" sz="2400" dirty="0">
                <a:latin typeface="+mn-ea"/>
              </a:rPr>
              <a:t>时开关状态发生切换；顶置离合器开关</a:t>
            </a:r>
            <a:r>
              <a:rPr lang="en-US" altLang="zh-CN" sz="2400" dirty="0">
                <a:latin typeface="+mn-ea"/>
              </a:rPr>
              <a:t>1</a:t>
            </a:r>
            <a:r>
              <a:rPr lang="zh-CN" altLang="en-US" sz="2400" dirty="0">
                <a:latin typeface="+mn-ea"/>
              </a:rPr>
              <a:t>个，踏板踩下至</a:t>
            </a:r>
            <a:r>
              <a:rPr lang="en-US" altLang="zh-CN" sz="2400" dirty="0">
                <a:latin typeface="+mn-ea"/>
              </a:rPr>
              <a:t>10%</a:t>
            </a:r>
            <a:r>
              <a:rPr lang="zh-CN" altLang="en-US" sz="2400" dirty="0">
                <a:latin typeface="+mn-ea"/>
              </a:rPr>
              <a:t>时开关状态发生切换；发动机盖开关</a:t>
            </a:r>
            <a:r>
              <a:rPr lang="en-US" altLang="zh-CN" sz="2400" dirty="0">
                <a:latin typeface="+mn-ea"/>
              </a:rPr>
              <a:t>1</a:t>
            </a:r>
            <a:r>
              <a:rPr lang="zh-CN" altLang="en-US" sz="2400" dirty="0">
                <a:latin typeface="+mn-ea"/>
              </a:rPr>
              <a:t>个；驾驶员车门开关</a:t>
            </a:r>
            <a:r>
              <a:rPr lang="en-US" altLang="zh-CN" sz="2400" dirty="0">
                <a:latin typeface="+mn-ea"/>
              </a:rPr>
              <a:t>1</a:t>
            </a:r>
            <a:r>
              <a:rPr lang="zh-CN" altLang="en-US" sz="2400" dirty="0">
                <a:latin typeface="+mn-ea"/>
              </a:rPr>
              <a:t>个；带指示灯的起停主开关</a:t>
            </a:r>
            <a:r>
              <a:rPr lang="en-US" altLang="zh-CN" sz="2400" dirty="0">
                <a:latin typeface="+mn-ea"/>
              </a:rPr>
              <a:t>1</a:t>
            </a:r>
            <a:r>
              <a:rPr lang="zh-CN" altLang="en-US" sz="2400" dirty="0">
                <a:latin typeface="+mn-ea"/>
              </a:rPr>
              <a:t>个；除雾开关</a:t>
            </a:r>
            <a:r>
              <a:rPr lang="en-US" altLang="zh-CN" sz="2400" dirty="0">
                <a:latin typeface="+mn-ea"/>
              </a:rPr>
              <a:t>1</a:t>
            </a:r>
            <a:r>
              <a:rPr lang="zh-CN" altLang="en-US" sz="2400" dirty="0">
                <a:latin typeface="+mn-ea"/>
              </a:rPr>
              <a:t>个；提醒驾驶员起停功能是否可用的</a:t>
            </a:r>
            <a:r>
              <a:rPr lang="en-US" altLang="zh-CN" sz="2400" dirty="0">
                <a:latin typeface="+mn-ea"/>
              </a:rPr>
              <a:t>LED</a:t>
            </a:r>
            <a:r>
              <a:rPr lang="zh-CN" altLang="en-US" sz="2400" dirty="0">
                <a:latin typeface="+mn-ea"/>
              </a:rPr>
              <a:t>灯集成在仪表内，指示起停功能的状态，</a:t>
            </a:r>
            <a:r>
              <a:rPr lang="en-US" altLang="zh-CN" sz="2400" dirty="0">
                <a:latin typeface="+mn-ea"/>
              </a:rPr>
              <a:t>LED</a:t>
            </a:r>
            <a:r>
              <a:rPr lang="zh-CN" altLang="en-US" sz="2400" dirty="0">
                <a:latin typeface="+mn-ea"/>
              </a:rPr>
              <a:t>可以布置在仪表板上，灯灭为指示灯起停功能不起作用，灯亮为当前状态下允许怠速起</a:t>
            </a:r>
            <a:r>
              <a:rPr lang="en-US" altLang="zh-CN" sz="2400" dirty="0">
                <a:latin typeface="+mn-ea"/>
              </a:rPr>
              <a:t>/</a:t>
            </a:r>
            <a:r>
              <a:rPr lang="zh-CN" altLang="en-US" sz="2400" dirty="0">
                <a:latin typeface="+mn-ea"/>
              </a:rPr>
              <a:t>停。</a:t>
            </a:r>
          </a:p>
        </p:txBody>
      </p:sp>
    </p:spTree>
    <p:extLst>
      <p:ext uri="{BB962C8B-B14F-4D97-AF65-F5344CB8AC3E}">
        <p14:creationId xmlns:p14="http://schemas.microsoft.com/office/powerpoint/2010/main" val="279072862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E6D00906-5DCB-56D5-5E48-7485D0E7B23B}"/>
              </a:ext>
            </a:extLst>
          </p:cNvPr>
          <p:cNvSpPr txBox="1"/>
          <p:nvPr/>
        </p:nvSpPr>
        <p:spPr>
          <a:xfrm>
            <a:off x="839999" y="612843"/>
            <a:ext cx="10512000" cy="830997"/>
          </a:xfrm>
          <a:prstGeom prst="rect">
            <a:avLst/>
          </a:prstGeom>
          <a:noFill/>
        </p:spPr>
        <p:txBody>
          <a:bodyPr wrap="square" rtlCol="0">
            <a:spAutoFit/>
          </a:bodyPr>
          <a:lstStyle/>
          <a:p>
            <a:pPr indent="576000" algn="just">
              <a:spcAft>
                <a:spcPts val="600"/>
              </a:spcAft>
            </a:pPr>
            <a:r>
              <a:rPr lang="zh-CN" altLang="en-US" sz="2400" dirty="0">
                <a:latin typeface="+mn-ea"/>
              </a:rPr>
              <a:t>起停的关键零部件包括起动机、高效发电机及多功能调节器、电池传感器、智能转速传感器、</a:t>
            </a:r>
            <a:r>
              <a:rPr lang="en-US" altLang="zh-CN" sz="2400" dirty="0">
                <a:latin typeface="+mn-ea"/>
              </a:rPr>
              <a:t>AGM</a:t>
            </a:r>
            <a:r>
              <a:rPr lang="zh-CN" altLang="en-US" sz="2400" dirty="0">
                <a:latin typeface="+mn-ea"/>
              </a:rPr>
              <a:t>蓄电池、制动真空度传感器等，如图</a:t>
            </a:r>
            <a:r>
              <a:rPr lang="en-US" altLang="zh-CN" sz="2400" dirty="0">
                <a:latin typeface="+mn-ea"/>
              </a:rPr>
              <a:t>3-2-25</a:t>
            </a:r>
            <a:r>
              <a:rPr lang="zh-CN" altLang="en-US" sz="2400" dirty="0">
                <a:latin typeface="+mn-ea"/>
              </a:rPr>
              <a:t>所示。</a:t>
            </a:r>
          </a:p>
        </p:txBody>
      </p:sp>
      <p:pic>
        <p:nvPicPr>
          <p:cNvPr id="5" name="图片 4">
            <a:extLst>
              <a:ext uri="{FF2B5EF4-FFF2-40B4-BE49-F238E27FC236}">
                <a16:creationId xmlns:a16="http://schemas.microsoft.com/office/drawing/2014/main" id="{A9B53538-63B8-F72B-C0A6-779406D715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96302" y="1675595"/>
            <a:ext cx="5999393" cy="4569562"/>
          </a:xfrm>
          <a:prstGeom prst="rect">
            <a:avLst/>
          </a:prstGeom>
        </p:spPr>
      </p:pic>
    </p:spTree>
    <p:extLst>
      <p:ext uri="{BB962C8B-B14F-4D97-AF65-F5344CB8AC3E}">
        <p14:creationId xmlns:p14="http://schemas.microsoft.com/office/powerpoint/2010/main" val="391457781"/>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2CB503-DA8E-E45F-D046-71B46FC29F9B}"/>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69CB2902-0E4C-CE1F-5495-806F7B696A1B}"/>
              </a:ext>
            </a:extLst>
          </p:cNvPr>
          <p:cNvSpPr txBox="1"/>
          <p:nvPr/>
        </p:nvSpPr>
        <p:spPr>
          <a:xfrm>
            <a:off x="840000" y="1653596"/>
            <a:ext cx="10512000" cy="584775"/>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zh-CN" altLang="en-US" sz="3200" b="1" dirty="0"/>
              <a:t>学习研讨</a:t>
            </a:r>
          </a:p>
        </p:txBody>
      </p:sp>
      <p:pic>
        <p:nvPicPr>
          <p:cNvPr id="5" name="图片 4">
            <a:extLst>
              <a:ext uri="{FF2B5EF4-FFF2-40B4-BE49-F238E27FC236}">
                <a16:creationId xmlns:a16="http://schemas.microsoft.com/office/drawing/2014/main" id="{8359152F-74C0-CF89-0584-A4BE41430BB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0000" y="2335217"/>
            <a:ext cx="10512000" cy="2869187"/>
          </a:xfrm>
          <a:prstGeom prst="rect">
            <a:avLst/>
          </a:prstGeom>
        </p:spPr>
      </p:pic>
    </p:spTree>
    <p:extLst>
      <p:ext uri="{BB962C8B-B14F-4D97-AF65-F5344CB8AC3E}">
        <p14:creationId xmlns:p14="http://schemas.microsoft.com/office/powerpoint/2010/main" val="265325189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F7A2EF-B6C0-D3EB-67B4-515064AFCE47}"/>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A718185F-80F5-ACF5-4CAF-BA9EA92CCF1C}"/>
              </a:ext>
            </a:extLst>
          </p:cNvPr>
          <p:cNvSpPr txBox="1"/>
          <p:nvPr/>
        </p:nvSpPr>
        <p:spPr>
          <a:xfrm>
            <a:off x="840000" y="515566"/>
            <a:ext cx="10512000" cy="584775"/>
          </a:xfrm>
          <a:prstGeom prst="rect">
            <a:avLst/>
          </a:prstGeom>
          <a:noFill/>
        </p:spPr>
        <p:txBody>
          <a:bodyPr wrap="square" rtlCol="0">
            <a:spAutoFit/>
          </a:bodyPr>
          <a:lstStyle/>
          <a:p>
            <a:pPr marL="285750" indent="-285750">
              <a:buFont typeface="Arial" panose="020B0604020202020204" pitchFamily="34" charset="0"/>
              <a:buChar char="•"/>
            </a:pPr>
            <a:r>
              <a:rPr lang="zh-CN" altLang="en-US" sz="3200" b="1" dirty="0"/>
              <a:t>学习评价</a:t>
            </a:r>
          </a:p>
        </p:txBody>
      </p:sp>
      <p:pic>
        <p:nvPicPr>
          <p:cNvPr id="5" name="图片 4">
            <a:extLst>
              <a:ext uri="{FF2B5EF4-FFF2-40B4-BE49-F238E27FC236}">
                <a16:creationId xmlns:a16="http://schemas.microsoft.com/office/drawing/2014/main" id="{AA1A0A8A-6609-4ABD-A94A-51E1B47737D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05816" y="1100341"/>
            <a:ext cx="8980368" cy="5082824"/>
          </a:xfrm>
          <a:prstGeom prst="rect">
            <a:avLst/>
          </a:prstGeom>
        </p:spPr>
      </p:pic>
    </p:spTree>
    <p:extLst>
      <p:ext uri="{BB962C8B-B14F-4D97-AF65-F5344CB8AC3E}">
        <p14:creationId xmlns:p14="http://schemas.microsoft.com/office/powerpoint/2010/main" val="229020107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CCB084-D201-A6E3-1960-D77675C6A7CE}"/>
            </a:ext>
          </a:extLst>
        </p:cNvPr>
        <p:cNvGrpSpPr/>
        <p:nvPr/>
      </p:nvGrpSpPr>
      <p:grpSpPr>
        <a:xfrm>
          <a:off x="0" y="0"/>
          <a:ext cx="0" cy="0"/>
          <a:chOff x="0" y="0"/>
          <a:chExt cx="0" cy="0"/>
        </a:xfrm>
      </p:grpSpPr>
      <p:grpSp>
        <p:nvGrpSpPr>
          <p:cNvPr id="17" name="组合 16">
            <a:extLst>
              <a:ext uri="{FF2B5EF4-FFF2-40B4-BE49-F238E27FC236}">
                <a16:creationId xmlns:a16="http://schemas.microsoft.com/office/drawing/2014/main" id="{C4680426-316B-06B8-ACC9-BDBDA8C2D5DC}"/>
              </a:ext>
            </a:extLst>
          </p:cNvPr>
          <p:cNvGrpSpPr/>
          <p:nvPr userDrawn="1">
            <p:custDataLst>
              <p:tags r:id="rId2"/>
            </p:custDataLst>
          </p:nvPr>
        </p:nvGrpSpPr>
        <p:grpSpPr>
          <a:xfrm>
            <a:off x="11598910" y="6433185"/>
            <a:ext cx="450850" cy="149860"/>
            <a:chOff x="0" y="3623101"/>
            <a:chExt cx="1405715" cy="468548"/>
          </a:xfrm>
        </p:grpSpPr>
        <p:sp>
          <p:nvSpPr>
            <p:cNvPr id="19" name="菱形 18">
              <a:extLst>
                <a:ext uri="{FF2B5EF4-FFF2-40B4-BE49-F238E27FC236}">
                  <a16:creationId xmlns:a16="http://schemas.microsoft.com/office/drawing/2014/main" id="{5DD4B7BA-3531-CADB-8A36-C1B0DE01719C}"/>
                </a:ext>
              </a:extLst>
            </p:cNvPr>
            <p:cNvSpPr/>
            <p:nvPr userDrawn="1">
              <p:custDataLst>
                <p:tags r:id="rId6"/>
              </p:custDataLst>
            </p:nvPr>
          </p:nvSpPr>
          <p:spPr>
            <a:xfrm>
              <a:off x="0" y="3633950"/>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20" name="菱形 19">
              <a:extLst>
                <a:ext uri="{FF2B5EF4-FFF2-40B4-BE49-F238E27FC236}">
                  <a16:creationId xmlns:a16="http://schemas.microsoft.com/office/drawing/2014/main" id="{0053C8FB-9F84-2E31-0902-8A61E886B376}"/>
                </a:ext>
              </a:extLst>
            </p:cNvPr>
            <p:cNvSpPr/>
            <p:nvPr userDrawn="1">
              <p:custDataLst>
                <p:tags r:id="rId7"/>
              </p:custDataLst>
            </p:nvPr>
          </p:nvSpPr>
          <p:spPr>
            <a:xfrm>
              <a:off x="474008" y="3623101"/>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21" name="菱形 20">
              <a:extLst>
                <a:ext uri="{FF2B5EF4-FFF2-40B4-BE49-F238E27FC236}">
                  <a16:creationId xmlns:a16="http://schemas.microsoft.com/office/drawing/2014/main" id="{45C6B4C0-F0BA-FCA6-6266-7E53F48969A7}"/>
                </a:ext>
              </a:extLst>
            </p:cNvPr>
            <p:cNvSpPr/>
            <p:nvPr userDrawn="1">
              <p:custDataLst>
                <p:tags r:id="rId8"/>
              </p:custDataLst>
            </p:nvPr>
          </p:nvSpPr>
          <p:spPr>
            <a:xfrm>
              <a:off x="948016" y="3623101"/>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grpSp>
      <p:sp>
        <p:nvSpPr>
          <p:cNvPr id="16" name="五边形 4">
            <a:extLst>
              <a:ext uri="{FF2B5EF4-FFF2-40B4-BE49-F238E27FC236}">
                <a16:creationId xmlns:a16="http://schemas.microsoft.com/office/drawing/2014/main" id="{CCC8CC16-46B8-F23A-F3FE-F0B18DCD3B40}"/>
              </a:ext>
            </a:extLst>
          </p:cNvPr>
          <p:cNvSpPr/>
          <p:nvPr userDrawn="1">
            <p:custDataLst>
              <p:tags r:id="rId3"/>
            </p:custDataLst>
          </p:nvPr>
        </p:nvSpPr>
        <p:spPr>
          <a:xfrm rot="5400000">
            <a:off x="306070" y="-38735"/>
            <a:ext cx="520065"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2" name="标题 1">
            <a:extLst>
              <a:ext uri="{FF2B5EF4-FFF2-40B4-BE49-F238E27FC236}">
                <a16:creationId xmlns:a16="http://schemas.microsoft.com/office/drawing/2014/main" id="{68AEE75B-4366-6707-37BC-279E87B8E3A9}"/>
              </a:ext>
            </a:extLst>
          </p:cNvPr>
          <p:cNvSpPr>
            <a:spLocks noGrp="1"/>
          </p:cNvSpPr>
          <p:nvPr>
            <p:custDataLst>
              <p:tags r:id="rId4"/>
            </p:custDataLst>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r>
              <a:rPr lang="zh-CN" altLang="en-US" b="1" dirty="0">
                <a:solidFill>
                  <a:srgbClr val="000000"/>
                </a:solidFill>
                <a:latin typeface="+mj-ea"/>
                <a:cs typeface="微软雅黑" panose="020B0503020204020204" charset="-122"/>
              </a:rPr>
              <a:t>学习单元三</a:t>
            </a:r>
            <a:r>
              <a:rPr lang="zh-CN" altLang="en-US" b="1" dirty="0">
                <a:latin typeface="+mj-ea"/>
              </a:rPr>
              <a:t>　汽车点火系统</a:t>
            </a:r>
            <a:endParaRPr kumimoji="0" lang="zh-CN" altLang="en-US" sz="4400" b="1" i="0" u="none" strike="noStrike" kern="1200" cap="none" spc="0" normalizeH="0" baseline="0" noProof="0" dirty="0">
              <a:ln>
                <a:noFill/>
              </a:ln>
              <a:solidFill>
                <a:srgbClr val="000000"/>
              </a:solidFill>
              <a:effectLst/>
              <a:uLnTx/>
              <a:uFillTx/>
              <a:latin typeface="+mj-ea"/>
              <a:cs typeface="微软雅黑" panose="020B0503020204020204" charset="-122"/>
            </a:endParaRPr>
          </a:p>
        </p:txBody>
      </p:sp>
      <p:sp>
        <p:nvSpPr>
          <p:cNvPr id="3" name="内容占位符 2">
            <a:extLst>
              <a:ext uri="{FF2B5EF4-FFF2-40B4-BE49-F238E27FC236}">
                <a16:creationId xmlns:a16="http://schemas.microsoft.com/office/drawing/2014/main" id="{AFDF6EEA-23B4-F5DA-3C2E-49CC21874155}"/>
              </a:ext>
            </a:extLst>
          </p:cNvPr>
          <p:cNvSpPr>
            <a:spLocks noGrp="1"/>
          </p:cNvSpPr>
          <p:nvPr>
            <p:custDataLst>
              <p:tags r:id="rId5"/>
            </p:custDataLst>
          </p:nvPr>
        </p:nvSpPr>
        <p:spPr>
          <a:xfrm>
            <a:off x="838200" y="1623642"/>
            <a:ext cx="10515600" cy="4238083"/>
          </a:xfrm>
          <a:prstGeom prst="rect">
            <a:avLst/>
          </a:prstGeom>
        </p:spPr>
        <p:txBody>
          <a:bodyPr vert="horz" lIns="91440" tIns="45720" rIns="91440" bIns="45720" rtlCol="0" anchor="ctr">
            <a:sp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457200" algn="just" defTabSz="914400" rtl="0" eaLnBrk="1" fontAlgn="auto" latinLnBrk="0" hangingPunct="1">
              <a:spcBef>
                <a:spcPts val="1000"/>
              </a:spcBef>
              <a:spcAft>
                <a:spcPts val="600"/>
              </a:spcAft>
              <a:buClrTx/>
              <a:buSzTx/>
              <a:buFont typeface="Arial" panose="020B0604020202020204" pitchFamily="34" charset="0"/>
              <a:buChar char="•"/>
              <a:defRPr/>
            </a:pPr>
            <a:r>
              <a:rPr lang="zh-CN" altLang="en-US" sz="3200" b="1" dirty="0">
                <a:solidFill>
                  <a:srgbClr val="000000"/>
                </a:solidFill>
                <a:latin typeface="微软雅黑" panose="020B0503020204020204" charset="-122"/>
                <a:ea typeface="微软雅黑" panose="020B0503020204020204" charset="-122"/>
              </a:rPr>
              <a:t>情境导入</a:t>
            </a:r>
            <a:endParaRPr kumimoji="0" lang="en-US" altLang="zh-CN" sz="3200" b="1" i="0" u="none" strike="noStrike" kern="1200" cap="none" spc="0" normalizeH="0" baseline="0" noProof="0" dirty="0">
              <a:ln>
                <a:noFill/>
              </a:ln>
              <a:solidFill>
                <a:srgbClr val="000000"/>
              </a:solidFill>
              <a:effectLst/>
              <a:uLnTx/>
              <a:uFillTx/>
              <a:latin typeface="微软雅黑" panose="020B0503020204020204" charset="-122"/>
              <a:ea typeface="微软雅黑" panose="020B0503020204020204" charset="-122"/>
              <a:cs typeface="+mn-cs"/>
            </a:endParaRPr>
          </a:p>
          <a:p>
            <a:pPr marL="0" lvl="0" indent="576000" algn="just">
              <a:lnSpc>
                <a:spcPct val="100000"/>
              </a:lnSpc>
              <a:spcBef>
                <a:spcPts val="0"/>
              </a:spcBef>
              <a:spcAft>
                <a:spcPts val="600"/>
              </a:spcAft>
              <a:buNone/>
            </a:pPr>
            <a:r>
              <a:rPr lang="zh-CN" altLang="en-US" dirty="0">
                <a:latin typeface="+mn-ea"/>
              </a:rPr>
              <a:t>汽车点火系统的发展经历了从机械到电子的变革。早期的汽车使用机械触点式点火系统，通过电池和点火线圈产生高压电火花，来点燃燃料混合气。这种系统虽然简单，但维护频繁且效率不高。</a:t>
            </a:r>
            <a:endParaRPr lang="en-US" altLang="zh-CN" dirty="0">
              <a:latin typeface="+mn-ea"/>
            </a:endParaRPr>
          </a:p>
          <a:p>
            <a:pPr marL="0" lvl="0" indent="576000" algn="just">
              <a:lnSpc>
                <a:spcPct val="100000"/>
              </a:lnSpc>
              <a:spcBef>
                <a:spcPts val="0"/>
              </a:spcBef>
              <a:spcAft>
                <a:spcPts val="600"/>
              </a:spcAft>
              <a:buNone/>
            </a:pPr>
            <a:r>
              <a:rPr lang="zh-CN" altLang="en-US" dirty="0">
                <a:latin typeface="+mn-ea"/>
              </a:rPr>
              <a:t>随着技术的进步，电子点火系统逐渐取代机械触点式点火系统，使用</a:t>
            </a:r>
            <a:r>
              <a:rPr lang="en-US" altLang="zh-CN" dirty="0">
                <a:latin typeface="+mn-ea"/>
              </a:rPr>
              <a:t>ECU</a:t>
            </a:r>
            <a:r>
              <a:rPr lang="zh-CN" altLang="en-US" dirty="0">
                <a:latin typeface="+mn-ea"/>
              </a:rPr>
              <a:t>和传感器来精确控制点火时机，提高了发动机的性能和燃油效率。现代汽车普遍采用分布式点火系统，每个气缸配备独立的点火线圈，实现了更精准的点火控制。</a:t>
            </a:r>
            <a:endParaRPr lang="en-US" altLang="zh-CN" dirty="0">
              <a:latin typeface="+mn-ea"/>
            </a:endParaRPr>
          </a:p>
          <a:p>
            <a:pPr marL="0" lvl="0" indent="576000" algn="just">
              <a:lnSpc>
                <a:spcPct val="100000"/>
              </a:lnSpc>
              <a:spcBef>
                <a:spcPts val="0"/>
              </a:spcBef>
              <a:spcAft>
                <a:spcPts val="600"/>
              </a:spcAft>
              <a:buNone/>
            </a:pPr>
            <a:r>
              <a:rPr lang="zh-CN" altLang="en-US" dirty="0">
                <a:latin typeface="+mn-ea"/>
              </a:rPr>
              <a:t>未来，随着智能和电动汽车的发展，点火系统将更加高效和智能，为提升发动机的性能和减少排放提供了更好的支持。</a:t>
            </a:r>
            <a:endParaRPr kumimoji="0" lang="zh-CN" altLang="en-US" b="0" i="0" u="none" strike="noStrike" kern="1200" cap="none" spc="0" normalizeH="0" baseline="0" noProof="0" dirty="0">
              <a:ln>
                <a:noFill/>
              </a:ln>
              <a:solidFill>
                <a:srgbClr val="000000"/>
              </a:solidFill>
              <a:effectLst/>
              <a:uLnTx/>
              <a:uFillTx/>
              <a:latin typeface="+mn-ea"/>
              <a:cs typeface="+mn-cs"/>
            </a:endParaRPr>
          </a:p>
        </p:txBody>
      </p:sp>
    </p:spTree>
    <p:custDataLst>
      <p:tags r:id="rId1"/>
    </p:custDataLst>
    <p:extLst>
      <p:ext uri="{BB962C8B-B14F-4D97-AF65-F5344CB8AC3E}">
        <p14:creationId xmlns:p14="http://schemas.microsoft.com/office/powerpoint/2010/main" val="3124712410"/>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DEF4CE-6037-4C8F-765E-F783E70CEFDD}"/>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9904F3AF-9AEF-6F04-DCC7-B9C791188A53}"/>
              </a:ext>
            </a:extLst>
          </p:cNvPr>
          <p:cNvSpPr txBox="1"/>
          <p:nvPr/>
        </p:nvSpPr>
        <p:spPr>
          <a:xfrm>
            <a:off x="852791" y="2082477"/>
            <a:ext cx="10486417" cy="2693045"/>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zh-CN" altLang="en-US" sz="3200" b="1" dirty="0"/>
              <a:t>相关知识</a:t>
            </a:r>
            <a:endParaRPr lang="en-US" altLang="zh-CN" sz="3200" b="1" dirty="0"/>
          </a:p>
          <a:p>
            <a:pPr indent="575945" algn="just" eaLnBrk="0">
              <a:spcAft>
                <a:spcPts val="600"/>
              </a:spcAft>
            </a:pPr>
            <a:r>
              <a:rPr lang="zh-CN" altLang="en-US" sz="2600" b="1" dirty="0">
                <a:latin typeface="+mn-ea"/>
              </a:rPr>
              <a:t>一、传统点火系统简介 </a:t>
            </a:r>
            <a:endParaRPr lang="en-US" altLang="zh-CN" sz="2600" b="1" dirty="0">
              <a:latin typeface="+mn-ea"/>
            </a:endParaRPr>
          </a:p>
          <a:p>
            <a:pPr indent="575945" algn="just" eaLnBrk="0">
              <a:spcAft>
                <a:spcPts val="600"/>
              </a:spcAft>
            </a:pPr>
            <a:r>
              <a:rPr lang="zh-CN" altLang="en-US" sz="2400" dirty="0">
                <a:latin typeface="+mn-ea"/>
              </a:rPr>
              <a:t>传统三代点火系统的名称分别是分电器白金触点点火系统、电子无触点点火系统和无分电器电子点火系统。现代汽车点火系统是由微机控制的。</a:t>
            </a:r>
            <a:endParaRPr lang="en-US" altLang="zh-CN" sz="2400" dirty="0">
              <a:latin typeface="+mn-ea"/>
            </a:endParaRPr>
          </a:p>
          <a:p>
            <a:pPr indent="575945" algn="just" eaLnBrk="0">
              <a:spcAft>
                <a:spcPts val="600"/>
              </a:spcAft>
            </a:pPr>
            <a:r>
              <a:rPr lang="zh-CN" altLang="en-US" sz="2400" dirty="0">
                <a:latin typeface="+mn-ea"/>
              </a:rPr>
              <a:t>早期点火系统包括机械触点式点火系统、电磁式点火系统和霍尔式点火系统。</a:t>
            </a:r>
            <a:endParaRPr lang="zh-CN" altLang="zh-CN" sz="2400" dirty="0">
              <a:latin typeface="+mn-ea"/>
            </a:endParaRPr>
          </a:p>
        </p:txBody>
      </p:sp>
    </p:spTree>
    <p:extLst>
      <p:ext uri="{BB962C8B-B14F-4D97-AF65-F5344CB8AC3E}">
        <p14:creationId xmlns:p14="http://schemas.microsoft.com/office/powerpoint/2010/main" val="4478034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63ED9686-987D-7FE0-7223-F3E170E4FCC8}"/>
              </a:ext>
            </a:extLst>
          </p:cNvPr>
          <p:cNvSpPr txBox="1"/>
          <p:nvPr/>
        </p:nvSpPr>
        <p:spPr>
          <a:xfrm>
            <a:off x="840000" y="1459230"/>
            <a:ext cx="10512000" cy="3939540"/>
          </a:xfrm>
          <a:prstGeom prst="rect">
            <a:avLst/>
          </a:prstGeom>
          <a:noFill/>
        </p:spPr>
        <p:txBody>
          <a:bodyPr wrap="square" rtlCol="0">
            <a:spAutoFit/>
          </a:bodyPr>
          <a:lstStyle/>
          <a:p>
            <a:pPr indent="576000" algn="just">
              <a:spcAft>
                <a:spcPts val="600"/>
              </a:spcAft>
            </a:pPr>
            <a:r>
              <a:rPr lang="en-US" altLang="zh-CN" sz="2400" b="1" dirty="0">
                <a:latin typeface="+mn-ea"/>
              </a:rPr>
              <a:t>2.</a:t>
            </a:r>
            <a:r>
              <a:rPr lang="zh-CN" altLang="en-US" sz="2400" b="1" dirty="0">
                <a:latin typeface="+mn-ea"/>
              </a:rPr>
              <a:t>对汽车电源的要求</a:t>
            </a:r>
            <a:endParaRPr lang="en-US" altLang="zh-CN" sz="2400" b="1" dirty="0">
              <a:latin typeface="+mn-ea"/>
            </a:endParaRPr>
          </a:p>
          <a:p>
            <a:pPr indent="576000" algn="just">
              <a:spcAft>
                <a:spcPts val="600"/>
              </a:spcAft>
            </a:pPr>
            <a:r>
              <a:rPr lang="zh-CN" altLang="en-US" sz="2400" dirty="0">
                <a:latin typeface="+mn-ea"/>
              </a:rPr>
              <a:t>蓄电池是发动机的起动电源，在起动发动机时，需要在短时间内向起动机提供大电流（汽油发动机为</a:t>
            </a:r>
            <a:r>
              <a:rPr lang="en-US" altLang="zh-CN" sz="2400" dirty="0">
                <a:latin typeface="+mn-ea"/>
              </a:rPr>
              <a:t>100~600A</a:t>
            </a:r>
            <a:r>
              <a:rPr lang="zh-CN" altLang="en-US" sz="2400" dirty="0">
                <a:latin typeface="+mn-ea"/>
              </a:rPr>
              <a:t>，大型柴油发动机可达</a:t>
            </a:r>
            <a:r>
              <a:rPr lang="en-US" altLang="zh-CN" sz="2400" dirty="0">
                <a:latin typeface="+mn-ea"/>
              </a:rPr>
              <a:t>1000A</a:t>
            </a:r>
            <a:r>
              <a:rPr lang="zh-CN" altLang="en-US" sz="2400" dirty="0">
                <a:latin typeface="+mn-ea"/>
              </a:rPr>
              <a:t>），因而要求其内阻要小，大电流输出时电压要稳定，以确保有良好的起动性能。除此之外，还要求蓄电池的充电性能良好、使用寿命长、维护方便或少维护，以满足良好的汽车使用性能要求。</a:t>
            </a:r>
            <a:endParaRPr lang="en-US" altLang="zh-CN" sz="2400" dirty="0">
              <a:latin typeface="+mn-ea"/>
            </a:endParaRPr>
          </a:p>
          <a:p>
            <a:pPr indent="576000" algn="just">
              <a:spcAft>
                <a:spcPts val="600"/>
              </a:spcAft>
            </a:pPr>
            <a:r>
              <a:rPr lang="zh-CN" altLang="en-US" sz="2400" dirty="0">
                <a:latin typeface="+mn-ea"/>
              </a:rPr>
              <a:t>发动机工作时的转速变化很大，要求发电机在转速变化范围内都能正常发电且电压稳定，以满足用电设备的用电需求；另外，要求发电机的体积小、质量轻、故障率低、发电效率高、使用寿命长等，以确保汽车良好的使用性能。</a:t>
            </a:r>
          </a:p>
        </p:txBody>
      </p:sp>
    </p:spTree>
    <p:extLst>
      <p:ext uri="{BB962C8B-B14F-4D97-AF65-F5344CB8AC3E}">
        <p14:creationId xmlns:p14="http://schemas.microsoft.com/office/powerpoint/2010/main" val="678586223"/>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5503BDB1-8915-FB90-C15B-3E1DBBCFEF5D}"/>
              </a:ext>
            </a:extLst>
          </p:cNvPr>
          <p:cNvSpPr txBox="1"/>
          <p:nvPr/>
        </p:nvSpPr>
        <p:spPr>
          <a:xfrm>
            <a:off x="839999" y="632298"/>
            <a:ext cx="10512000" cy="1646605"/>
          </a:xfrm>
          <a:prstGeom prst="rect">
            <a:avLst/>
          </a:prstGeom>
          <a:noFill/>
        </p:spPr>
        <p:txBody>
          <a:bodyPr wrap="square" rtlCol="0">
            <a:spAutoFit/>
          </a:bodyPr>
          <a:lstStyle/>
          <a:p>
            <a:pPr indent="576000" algn="just">
              <a:spcAft>
                <a:spcPts val="600"/>
              </a:spcAft>
            </a:pPr>
            <a:r>
              <a:rPr lang="zh-CN" altLang="en-US" sz="2500" b="1" dirty="0">
                <a:latin typeface="+mn-ea"/>
              </a:rPr>
              <a:t>（一）机械触点式点火系统</a:t>
            </a:r>
            <a:endParaRPr lang="en-US" altLang="zh-CN" sz="2500" b="1" dirty="0">
              <a:latin typeface="+mn-ea"/>
            </a:endParaRPr>
          </a:p>
          <a:p>
            <a:pPr indent="576000" algn="just">
              <a:spcAft>
                <a:spcPts val="600"/>
              </a:spcAft>
            </a:pPr>
            <a:r>
              <a:rPr lang="zh-CN" altLang="en-US" sz="2400" dirty="0">
                <a:latin typeface="+mn-ea"/>
              </a:rPr>
              <a:t>如图</a:t>
            </a:r>
            <a:r>
              <a:rPr lang="en-US" altLang="zh-CN" sz="2400" dirty="0">
                <a:latin typeface="+mn-ea"/>
              </a:rPr>
              <a:t>3-3-1</a:t>
            </a:r>
            <a:r>
              <a:rPr lang="zh-CN" altLang="en-US" sz="2400" dirty="0">
                <a:latin typeface="+mn-ea"/>
              </a:rPr>
              <a:t>所示，机械触点式点火系统由分电器总成（又包括分电器分电部分、断电器部分、真空离心装置）、点火线圈、高压线、火花塞、点火开关组成。</a:t>
            </a:r>
          </a:p>
        </p:txBody>
      </p:sp>
      <p:pic>
        <p:nvPicPr>
          <p:cNvPr id="5" name="图片 4">
            <a:extLst>
              <a:ext uri="{FF2B5EF4-FFF2-40B4-BE49-F238E27FC236}">
                <a16:creationId xmlns:a16="http://schemas.microsoft.com/office/drawing/2014/main" id="{316BFA8D-9456-42F9-D9FD-B17581B9883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24571" y="2092369"/>
            <a:ext cx="5742857" cy="4133333"/>
          </a:xfrm>
          <a:prstGeom prst="rect">
            <a:avLst/>
          </a:prstGeom>
        </p:spPr>
      </p:pic>
    </p:spTree>
    <p:extLst>
      <p:ext uri="{BB962C8B-B14F-4D97-AF65-F5344CB8AC3E}">
        <p14:creationId xmlns:p14="http://schemas.microsoft.com/office/powerpoint/2010/main" val="605634253"/>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58E669E5-8715-8E57-5986-474AD5020D90}"/>
              </a:ext>
            </a:extLst>
          </p:cNvPr>
          <p:cNvSpPr txBox="1"/>
          <p:nvPr/>
        </p:nvSpPr>
        <p:spPr>
          <a:xfrm>
            <a:off x="840000" y="1536174"/>
            <a:ext cx="4842931" cy="3785652"/>
          </a:xfrm>
          <a:prstGeom prst="rect">
            <a:avLst/>
          </a:prstGeom>
          <a:noFill/>
        </p:spPr>
        <p:txBody>
          <a:bodyPr wrap="square" rtlCol="0">
            <a:spAutoFit/>
          </a:bodyPr>
          <a:lstStyle/>
          <a:p>
            <a:pPr indent="576000" algn="just">
              <a:spcAft>
                <a:spcPts val="600"/>
              </a:spcAft>
            </a:pPr>
            <a:r>
              <a:rPr lang="zh-CN" altLang="en-US" sz="2400" dirty="0">
                <a:latin typeface="+mn-ea"/>
              </a:rPr>
              <a:t>如图</a:t>
            </a:r>
            <a:r>
              <a:rPr lang="en-US" altLang="zh-CN" sz="2400" dirty="0">
                <a:latin typeface="+mn-ea"/>
              </a:rPr>
              <a:t>3-3-2</a:t>
            </a:r>
            <a:r>
              <a:rPr lang="zh-CN" altLang="en-US" sz="2400" dirty="0">
                <a:latin typeface="+mn-ea"/>
              </a:rPr>
              <a:t>所示，分电器轴在发动机凸轮轴的驱动下转动，分电器的下轴和上轴采用由转速控制的离心飞块实现角度上的错位，转速不同，上轴和下轴错位的角度不同，发动机转速越高，上轴超前下轴角度越大，上轴和凸轮是一体的，凸轮上有与发动机缸数相等的凸轮数，用于顶开断电臂，从而控制触点的开闭，控制初级线圈通断电。</a:t>
            </a:r>
          </a:p>
        </p:txBody>
      </p:sp>
      <p:pic>
        <p:nvPicPr>
          <p:cNvPr id="5" name="图片 4">
            <a:extLst>
              <a:ext uri="{FF2B5EF4-FFF2-40B4-BE49-F238E27FC236}">
                <a16:creationId xmlns:a16="http://schemas.microsoft.com/office/drawing/2014/main" id="{7345AD1E-835C-469F-BE04-74E025B68A7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09071" y="429060"/>
            <a:ext cx="4531823" cy="5999879"/>
          </a:xfrm>
          <a:prstGeom prst="rect">
            <a:avLst/>
          </a:prstGeom>
        </p:spPr>
      </p:pic>
    </p:spTree>
    <p:extLst>
      <p:ext uri="{BB962C8B-B14F-4D97-AF65-F5344CB8AC3E}">
        <p14:creationId xmlns:p14="http://schemas.microsoft.com/office/powerpoint/2010/main" val="316907591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B3E0BEED-04BE-7BA9-6147-D37684505C31}"/>
              </a:ext>
            </a:extLst>
          </p:cNvPr>
          <p:cNvSpPr txBox="1"/>
          <p:nvPr/>
        </p:nvSpPr>
        <p:spPr>
          <a:xfrm>
            <a:off x="840000" y="758758"/>
            <a:ext cx="10512000" cy="830997"/>
          </a:xfrm>
          <a:prstGeom prst="rect">
            <a:avLst/>
          </a:prstGeom>
          <a:noFill/>
        </p:spPr>
        <p:txBody>
          <a:bodyPr wrap="square" rtlCol="0">
            <a:spAutoFit/>
          </a:bodyPr>
          <a:lstStyle/>
          <a:p>
            <a:pPr indent="576000" algn="just">
              <a:spcAft>
                <a:spcPts val="600"/>
              </a:spcAft>
            </a:pPr>
            <a:r>
              <a:rPr lang="zh-CN" altLang="en-US" sz="2400" dirty="0">
                <a:latin typeface="+mn-ea"/>
              </a:rPr>
              <a:t>图</a:t>
            </a:r>
            <a:r>
              <a:rPr lang="en-US" altLang="zh-CN" sz="2400" dirty="0">
                <a:latin typeface="+mn-ea"/>
              </a:rPr>
              <a:t>3-3-3</a:t>
            </a:r>
            <a:r>
              <a:rPr lang="zh-CN" altLang="en-US" sz="2400" dirty="0">
                <a:latin typeface="+mn-ea"/>
              </a:rPr>
              <a:t>所示为机械式点火提前角数字化后的脉谱图，它显示出机械触点式点火系统的整体变化规律。</a:t>
            </a:r>
          </a:p>
        </p:txBody>
      </p:sp>
      <p:pic>
        <p:nvPicPr>
          <p:cNvPr id="5" name="图片 4">
            <a:extLst>
              <a:ext uri="{FF2B5EF4-FFF2-40B4-BE49-F238E27FC236}">
                <a16:creationId xmlns:a16="http://schemas.microsoft.com/office/drawing/2014/main" id="{031A81C2-FD0C-944A-10BE-DB4CBC09D0F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66329" y="2386575"/>
            <a:ext cx="6459342" cy="3712667"/>
          </a:xfrm>
          <a:prstGeom prst="rect">
            <a:avLst/>
          </a:prstGeom>
        </p:spPr>
      </p:pic>
    </p:spTree>
    <p:extLst>
      <p:ext uri="{BB962C8B-B14F-4D97-AF65-F5344CB8AC3E}">
        <p14:creationId xmlns:p14="http://schemas.microsoft.com/office/powerpoint/2010/main" val="2447161507"/>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26D352CF-8471-BED4-C0D7-7FC4C424D4BA}"/>
              </a:ext>
            </a:extLst>
          </p:cNvPr>
          <p:cNvSpPr txBox="1"/>
          <p:nvPr/>
        </p:nvSpPr>
        <p:spPr>
          <a:xfrm>
            <a:off x="840000" y="457200"/>
            <a:ext cx="10512000" cy="2462213"/>
          </a:xfrm>
          <a:prstGeom prst="rect">
            <a:avLst/>
          </a:prstGeom>
          <a:noFill/>
        </p:spPr>
        <p:txBody>
          <a:bodyPr wrap="square" rtlCol="0">
            <a:spAutoFit/>
          </a:bodyPr>
          <a:lstStyle/>
          <a:p>
            <a:pPr indent="576000" algn="just">
              <a:spcAft>
                <a:spcPts val="600"/>
              </a:spcAft>
            </a:pPr>
            <a:r>
              <a:rPr lang="zh-CN" altLang="en-US" sz="2500" b="1" dirty="0">
                <a:latin typeface="+mn-ea"/>
              </a:rPr>
              <a:t>（二）电磁式点火系统</a:t>
            </a:r>
            <a:endParaRPr lang="en-US" altLang="zh-CN" sz="2500" b="1" dirty="0">
              <a:latin typeface="+mn-ea"/>
            </a:endParaRPr>
          </a:p>
          <a:p>
            <a:pPr indent="576000" algn="just">
              <a:spcAft>
                <a:spcPts val="600"/>
              </a:spcAft>
            </a:pPr>
            <a:r>
              <a:rPr lang="zh-CN" altLang="en-US" sz="2400" dirty="0">
                <a:latin typeface="+mn-ea"/>
              </a:rPr>
              <a:t>电磁式点火系统在点火模块内增加了低速恒流控制、闭合角控制、停车初级线圈断电控制等。转速信号由霍尔信号提供给点火模块，用于实现闭合角控制。恒流和停车断电保护是点火模块设计的一个重要功能。</a:t>
            </a:r>
            <a:endParaRPr lang="en-US" altLang="zh-CN" sz="2400" dirty="0">
              <a:latin typeface="+mn-ea"/>
            </a:endParaRPr>
          </a:p>
          <a:p>
            <a:pPr indent="576000" algn="just">
              <a:spcAft>
                <a:spcPts val="600"/>
              </a:spcAft>
            </a:pPr>
            <a:r>
              <a:rPr lang="zh-CN" altLang="en-US" sz="2400" dirty="0">
                <a:latin typeface="+mn-ea"/>
              </a:rPr>
              <a:t>磁脉冲式点火系统从分电器内分出两根线，有正负之分。图</a:t>
            </a:r>
            <a:r>
              <a:rPr lang="en-US" altLang="zh-CN" sz="2400" dirty="0">
                <a:latin typeface="+mn-ea"/>
              </a:rPr>
              <a:t>3-3-4</a:t>
            </a:r>
            <a:r>
              <a:rPr lang="zh-CN" altLang="en-US" sz="2400" dirty="0">
                <a:latin typeface="+mn-ea"/>
              </a:rPr>
              <a:t>所示为电磁式点火系统组成。</a:t>
            </a:r>
          </a:p>
        </p:txBody>
      </p:sp>
      <p:pic>
        <p:nvPicPr>
          <p:cNvPr id="5" name="图片 4">
            <a:extLst>
              <a:ext uri="{FF2B5EF4-FFF2-40B4-BE49-F238E27FC236}">
                <a16:creationId xmlns:a16="http://schemas.microsoft.com/office/drawing/2014/main" id="{FC72571F-925B-AD12-8839-F0B2650D580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91337" y="2644957"/>
            <a:ext cx="5200000" cy="4000000"/>
          </a:xfrm>
          <a:prstGeom prst="rect">
            <a:avLst/>
          </a:prstGeom>
        </p:spPr>
      </p:pic>
    </p:spTree>
    <p:extLst>
      <p:ext uri="{BB962C8B-B14F-4D97-AF65-F5344CB8AC3E}">
        <p14:creationId xmlns:p14="http://schemas.microsoft.com/office/powerpoint/2010/main" val="2790837228"/>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DC5C66D2-9D12-63F0-2CAC-548EF08303AA}"/>
              </a:ext>
            </a:extLst>
          </p:cNvPr>
          <p:cNvSpPr txBox="1"/>
          <p:nvPr/>
        </p:nvSpPr>
        <p:spPr>
          <a:xfrm>
            <a:off x="840000" y="2051700"/>
            <a:ext cx="10512000" cy="2754600"/>
          </a:xfrm>
          <a:prstGeom prst="rect">
            <a:avLst/>
          </a:prstGeom>
          <a:noFill/>
        </p:spPr>
        <p:txBody>
          <a:bodyPr wrap="square" rtlCol="0">
            <a:spAutoFit/>
          </a:bodyPr>
          <a:lstStyle/>
          <a:p>
            <a:pPr indent="576000" algn="just">
              <a:spcAft>
                <a:spcPts val="600"/>
              </a:spcAft>
            </a:pPr>
            <a:r>
              <a:rPr lang="zh-CN" altLang="en-US" sz="2400" dirty="0">
                <a:latin typeface="+mn-ea"/>
              </a:rPr>
              <a:t>电磁式点火系统工作原理：首先考虑供电，点火开关向点火线圈和点火模块供电，磁感应传感器的传感头被分电器轴上的信号轮扫描，产生近似正弦的信号输出，点火模块接收信号后，控制内部末级三极管，末级三极管控制点火线圈负极端导通或截止。</a:t>
            </a:r>
            <a:endParaRPr lang="en-US" altLang="zh-CN" sz="2400" dirty="0">
              <a:latin typeface="+mn-ea"/>
            </a:endParaRPr>
          </a:p>
          <a:p>
            <a:pPr indent="576000" algn="just">
              <a:spcAft>
                <a:spcPts val="600"/>
              </a:spcAft>
            </a:pPr>
            <a:r>
              <a:rPr lang="zh-CN" altLang="en-US" sz="2400" dirty="0">
                <a:latin typeface="+mn-ea"/>
              </a:rPr>
              <a:t>电磁式点火系统点火模块内虽增加了闭合角控制、低速恒流控制等，并大大提高了点火系统的性能，但电磁式点火系统点火提前角仍采用真空和离心机械式点火提前机构进行控制，仍有辛烷值调节器。</a:t>
            </a:r>
          </a:p>
        </p:txBody>
      </p:sp>
    </p:spTree>
    <p:extLst>
      <p:ext uri="{BB962C8B-B14F-4D97-AF65-F5344CB8AC3E}">
        <p14:creationId xmlns:p14="http://schemas.microsoft.com/office/powerpoint/2010/main" val="4104759520"/>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32BC97A9-E363-FA58-5CD4-802698CA64A1}"/>
              </a:ext>
            </a:extLst>
          </p:cNvPr>
          <p:cNvSpPr txBox="1"/>
          <p:nvPr/>
        </p:nvSpPr>
        <p:spPr>
          <a:xfrm>
            <a:off x="838840" y="564205"/>
            <a:ext cx="10514319" cy="1646605"/>
          </a:xfrm>
          <a:prstGeom prst="rect">
            <a:avLst/>
          </a:prstGeom>
          <a:noFill/>
        </p:spPr>
        <p:txBody>
          <a:bodyPr wrap="square" rtlCol="0">
            <a:spAutoFit/>
          </a:bodyPr>
          <a:lstStyle/>
          <a:p>
            <a:pPr indent="576000" algn="just">
              <a:spcAft>
                <a:spcPts val="600"/>
              </a:spcAft>
            </a:pPr>
            <a:r>
              <a:rPr lang="zh-CN" altLang="en-US" sz="2500" b="1" dirty="0">
                <a:latin typeface="+mn-ea"/>
              </a:rPr>
              <a:t>（三）霍尔式点火系统</a:t>
            </a:r>
            <a:endParaRPr lang="en-US" altLang="zh-CN" sz="2500" b="1" dirty="0">
              <a:latin typeface="+mn-ea"/>
            </a:endParaRPr>
          </a:p>
          <a:p>
            <a:pPr indent="576000" algn="just">
              <a:spcAft>
                <a:spcPts val="600"/>
              </a:spcAft>
            </a:pPr>
            <a:r>
              <a:rPr lang="zh-CN" altLang="en-US" sz="2400" dirty="0">
                <a:latin typeface="+mn-ea"/>
              </a:rPr>
              <a:t>图</a:t>
            </a:r>
            <a:r>
              <a:rPr lang="en-US" altLang="zh-CN" sz="2400" dirty="0">
                <a:latin typeface="+mn-ea"/>
              </a:rPr>
              <a:t>3-3-5</a:t>
            </a:r>
            <a:r>
              <a:rPr lang="zh-CN" altLang="en-US" sz="2400" dirty="0">
                <a:latin typeface="+mn-ea"/>
              </a:rPr>
              <a:t>所示为捷达化油器霍尔式点火系统组成。霍尔式点火系统从分电器内分出三根线，端口引脚以“</a:t>
            </a:r>
            <a:r>
              <a:rPr lang="en-US" altLang="zh-CN" sz="2400" dirty="0">
                <a:latin typeface="+mn-ea"/>
              </a:rPr>
              <a:t>+”“0”“-”</a:t>
            </a:r>
            <a:r>
              <a:rPr lang="zh-CN" altLang="en-US" sz="2400" dirty="0">
                <a:latin typeface="+mn-ea"/>
              </a:rPr>
              <a:t>标定，分别为霍尔电源、信号输出和接地。</a:t>
            </a:r>
          </a:p>
        </p:txBody>
      </p:sp>
      <p:pic>
        <p:nvPicPr>
          <p:cNvPr id="5" name="图片 4">
            <a:extLst>
              <a:ext uri="{FF2B5EF4-FFF2-40B4-BE49-F238E27FC236}">
                <a16:creationId xmlns:a16="http://schemas.microsoft.com/office/drawing/2014/main" id="{FE83E21B-93B8-6CC6-36F9-777D8ABED1A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04537" y="1908252"/>
            <a:ext cx="4582924" cy="4717469"/>
          </a:xfrm>
          <a:prstGeom prst="rect">
            <a:avLst/>
          </a:prstGeom>
        </p:spPr>
      </p:pic>
    </p:spTree>
    <p:extLst>
      <p:ext uri="{BB962C8B-B14F-4D97-AF65-F5344CB8AC3E}">
        <p14:creationId xmlns:p14="http://schemas.microsoft.com/office/powerpoint/2010/main" val="1343331107"/>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DEF6BC18-6DB8-3809-86F6-6CFBC71671C9}"/>
              </a:ext>
            </a:extLst>
          </p:cNvPr>
          <p:cNvSpPr txBox="1"/>
          <p:nvPr/>
        </p:nvSpPr>
        <p:spPr>
          <a:xfrm>
            <a:off x="840000" y="671209"/>
            <a:ext cx="10512000" cy="1569660"/>
          </a:xfrm>
          <a:prstGeom prst="rect">
            <a:avLst/>
          </a:prstGeom>
          <a:noFill/>
        </p:spPr>
        <p:txBody>
          <a:bodyPr wrap="square" rtlCol="0">
            <a:spAutoFit/>
          </a:bodyPr>
          <a:lstStyle/>
          <a:p>
            <a:pPr indent="576000" algn="just">
              <a:spcAft>
                <a:spcPts val="600"/>
              </a:spcAft>
            </a:pPr>
            <a:r>
              <a:rPr lang="zh-CN" altLang="en-US" sz="2400" dirty="0">
                <a:latin typeface="+mn-ea"/>
              </a:rPr>
              <a:t>图</a:t>
            </a:r>
            <a:r>
              <a:rPr lang="en-US" altLang="zh-CN" sz="2400" dirty="0">
                <a:latin typeface="+mn-ea"/>
              </a:rPr>
              <a:t>3-3-6</a:t>
            </a:r>
            <a:r>
              <a:rPr lang="zh-CN" altLang="en-US" sz="2400" dirty="0">
                <a:latin typeface="+mn-ea"/>
              </a:rPr>
              <a:t>所示为捷达化油器霍尔点火模块，霍尔式点火系统点火模块内虽然增加了闭合角控制、恒流控制等，并大大提高了点火系统的性能，但霍尔点火提前角仍采用真空和离心机械式点火提前机构进行控制，仍有辛烷值调节器，其主要缺点如下所述。</a:t>
            </a:r>
            <a:endParaRPr lang="en-US" altLang="zh-CN" sz="2400" dirty="0">
              <a:latin typeface="+mn-ea"/>
            </a:endParaRPr>
          </a:p>
        </p:txBody>
      </p:sp>
      <p:pic>
        <p:nvPicPr>
          <p:cNvPr id="5" name="图片 4">
            <a:extLst>
              <a:ext uri="{FF2B5EF4-FFF2-40B4-BE49-F238E27FC236}">
                <a16:creationId xmlns:a16="http://schemas.microsoft.com/office/drawing/2014/main" id="{D7502533-14D0-8D04-5814-9CA796FE14D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87773" y="2463002"/>
            <a:ext cx="2664227" cy="3472604"/>
          </a:xfrm>
          <a:prstGeom prst="rect">
            <a:avLst/>
          </a:prstGeom>
        </p:spPr>
      </p:pic>
      <p:sp>
        <p:nvSpPr>
          <p:cNvPr id="6" name="文本框 5">
            <a:extLst>
              <a:ext uri="{FF2B5EF4-FFF2-40B4-BE49-F238E27FC236}">
                <a16:creationId xmlns:a16="http://schemas.microsoft.com/office/drawing/2014/main" id="{4F227857-5566-7D1F-CACA-93FC031C7E85}"/>
              </a:ext>
            </a:extLst>
          </p:cNvPr>
          <p:cNvSpPr txBox="1"/>
          <p:nvPr/>
        </p:nvSpPr>
        <p:spPr>
          <a:xfrm>
            <a:off x="840000" y="2463002"/>
            <a:ext cx="6780178" cy="2816156"/>
          </a:xfrm>
          <a:prstGeom prst="rect">
            <a:avLst/>
          </a:prstGeom>
          <a:noFill/>
        </p:spPr>
        <p:txBody>
          <a:bodyPr wrap="square" rtlCol="0">
            <a:spAutoFit/>
          </a:bodyPr>
          <a:lstStyle/>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）点火提前角的控制不精确，考虑影响点火提前角的因素（如发动机水温）不全面。</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）为了避免大负荷时的爆燃，必然采用妥协方式降低点火提前角。</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3</a:t>
            </a:r>
            <a:r>
              <a:rPr lang="zh-CN" altLang="en-US" sz="2400" dirty="0">
                <a:latin typeface="+mn-ea"/>
              </a:rPr>
              <a:t>）仍脱离不开机械控制范围，造成点火提前角脉谱图山顶较平缓。</a:t>
            </a:r>
          </a:p>
          <a:p>
            <a:endParaRPr lang="zh-CN" altLang="en-US" dirty="0"/>
          </a:p>
        </p:txBody>
      </p:sp>
    </p:spTree>
    <p:extLst>
      <p:ext uri="{BB962C8B-B14F-4D97-AF65-F5344CB8AC3E}">
        <p14:creationId xmlns:p14="http://schemas.microsoft.com/office/powerpoint/2010/main" val="161621934"/>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文本框 2">
                <a:extLst>
                  <a:ext uri="{FF2B5EF4-FFF2-40B4-BE49-F238E27FC236}">
                    <a16:creationId xmlns:a16="http://schemas.microsoft.com/office/drawing/2014/main" id="{920B1D34-639F-EDD5-CA87-FCF53369AF86}"/>
                  </a:ext>
                </a:extLst>
              </p:cNvPr>
              <p:cNvSpPr txBox="1"/>
              <p:nvPr/>
            </p:nvSpPr>
            <p:spPr>
              <a:xfrm>
                <a:off x="840000" y="1003977"/>
                <a:ext cx="10512000" cy="4850046"/>
              </a:xfrm>
              <a:prstGeom prst="rect">
                <a:avLst/>
              </a:prstGeom>
              <a:noFill/>
            </p:spPr>
            <p:txBody>
              <a:bodyPr wrap="square" rtlCol="0">
                <a:spAutoFit/>
              </a:bodyPr>
              <a:lstStyle/>
              <a:p>
                <a:pPr indent="576000" algn="just">
                  <a:spcAft>
                    <a:spcPts val="600"/>
                  </a:spcAft>
                </a:pPr>
                <a:r>
                  <a:rPr lang="zh-CN" altLang="en-US" sz="2400" dirty="0">
                    <a:latin typeface="+mn-ea"/>
                  </a:rPr>
                  <a:t>微机控制点火系统主要由下列元件组成：第一是监测发动机运行状况的传感器；第二是处理信号、发出指令的微处理机；第三是响应微机发出指令的点火器、点火线圈等。</a:t>
                </a:r>
                <a:endParaRPr lang="en-US" altLang="zh-CN" sz="2400" dirty="0">
                  <a:latin typeface="+mn-ea"/>
                </a:endParaRPr>
              </a:p>
              <a:p>
                <a:pPr indent="576000" algn="just">
                  <a:spcAft>
                    <a:spcPts val="600"/>
                  </a:spcAft>
                </a:pPr>
                <a:r>
                  <a:rPr lang="zh-CN" altLang="en-US" sz="2400" dirty="0">
                    <a:latin typeface="+mn-ea"/>
                  </a:rPr>
                  <a:t>该点火系统主要有以下优点。</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）废除真空、离心点火提前装置，由发动机负荷信号和发动机转速信号代替控制基本点火提前角。</a:t>
                </a:r>
                <a:endParaRPr lang="en-US" altLang="zh-CN" sz="2400" dirty="0">
                  <a:latin typeface="+mn-ea"/>
                </a:endParaRPr>
              </a:p>
              <a:p>
                <a:pPr indent="576000" algn="just">
                  <a:spcAft>
                    <a:spcPts val="600"/>
                  </a:spcAft>
                </a:pPr>
                <a14:m>
                  <m:oMathPara xmlns:m="http://schemas.openxmlformats.org/officeDocument/2006/math">
                    <m:oMathParaPr>
                      <m:jc m:val="centerGroup"/>
                    </m:oMathParaPr>
                    <m:oMath xmlns:m="http://schemas.openxmlformats.org/officeDocument/2006/math">
                      <m:r>
                        <a:rPr lang="zh-CN" altLang="en-US" sz="2200" i="1" dirty="0" smtClean="0">
                          <a:latin typeface="Cambria Math" panose="02040503050406030204" pitchFamily="18" charset="0"/>
                        </a:rPr>
                        <m:t>实际</m:t>
                      </m:r>
                      <m:r>
                        <a:rPr lang="zh-CN" altLang="en-US" sz="2200" i="1" dirty="0">
                          <a:latin typeface="Cambria Math" panose="02040503050406030204" pitchFamily="18" charset="0"/>
                        </a:rPr>
                        <m:t>点火提前角</m:t>
                      </m:r>
                      <m:r>
                        <a:rPr lang="en-US" altLang="zh-CN" sz="2200" i="1" dirty="0">
                          <a:latin typeface="Cambria Math" panose="02040503050406030204" pitchFamily="18" charset="0"/>
                        </a:rPr>
                        <m:t>=</m:t>
                      </m:r>
                      <m:r>
                        <a:rPr lang="zh-CN" altLang="en-US" sz="2200" i="1" dirty="0">
                          <a:latin typeface="Cambria Math" panose="02040503050406030204" pitchFamily="18" charset="0"/>
                        </a:rPr>
                        <m:t>初始点火提前角</m:t>
                      </m:r>
                      <m:r>
                        <a:rPr lang="en-US" altLang="zh-CN" sz="2200" i="1" dirty="0">
                          <a:latin typeface="Cambria Math" panose="02040503050406030204" pitchFamily="18" charset="0"/>
                        </a:rPr>
                        <m:t>+</m:t>
                      </m:r>
                      <m:r>
                        <a:rPr lang="zh-CN" altLang="en-US" sz="2200" i="1" dirty="0">
                          <a:latin typeface="Cambria Math" panose="02040503050406030204" pitchFamily="18" charset="0"/>
                        </a:rPr>
                        <m:t>基本点火提前角</m:t>
                      </m:r>
                      <m:r>
                        <a:rPr lang="en-US" altLang="zh-CN" sz="2200" i="1" dirty="0">
                          <a:latin typeface="Cambria Math" panose="02040503050406030204" pitchFamily="18" charset="0"/>
                        </a:rPr>
                        <m:t>+</m:t>
                      </m:r>
                      <m:r>
                        <a:rPr lang="zh-CN" altLang="en-US" sz="2200" i="1" dirty="0">
                          <a:latin typeface="Cambria Math" panose="02040503050406030204" pitchFamily="18" charset="0"/>
                        </a:rPr>
                        <m:t>修正点火提前</m:t>
                      </m:r>
                      <m:r>
                        <a:rPr lang="zh-CN" altLang="en-US" sz="2200" i="1" dirty="0" smtClean="0">
                          <a:latin typeface="Cambria Math" panose="02040503050406030204" pitchFamily="18" charset="0"/>
                        </a:rPr>
                        <m:t>角</m:t>
                      </m:r>
                    </m:oMath>
                  </m:oMathPara>
                </a14:m>
                <a:endParaRPr lang="en-US" altLang="zh-CN" sz="2400" dirty="0">
                  <a:latin typeface="+mn-ea"/>
                </a:endParaRPr>
              </a:p>
              <a:p>
                <a:pPr indent="576000" algn="just">
                  <a:spcAft>
                    <a:spcPts val="600"/>
                  </a:spcAft>
                </a:pPr>
                <a:r>
                  <a:rPr lang="zh-CN" altLang="en-US" sz="2400" dirty="0">
                    <a:latin typeface="+mn-ea"/>
                  </a:rPr>
                  <a:t>动态的实际点火提前角由微机控制，从而使发动机在各种工况下都可以最佳地调整点火时刻，而不影响其他范围的点火调整。</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）修正点火提前角中最主要的是爆燃修正。一旦爆燃，计算机推迟点火提前角，它可以保证在各种工况下将点火提前到发动机刚好不致产生爆燃的范围。</a:t>
                </a:r>
              </a:p>
            </p:txBody>
          </p:sp>
        </mc:Choice>
        <mc:Fallback xmlns="">
          <p:sp>
            <p:nvSpPr>
              <p:cNvPr id="3" name="文本框 2">
                <a:extLst>
                  <a:ext uri="{FF2B5EF4-FFF2-40B4-BE49-F238E27FC236}">
                    <a16:creationId xmlns:a16="http://schemas.microsoft.com/office/drawing/2014/main" id="{920B1D34-639F-EDD5-CA87-FCF53369AF86}"/>
                  </a:ext>
                </a:extLst>
              </p:cNvPr>
              <p:cNvSpPr txBox="1">
                <a:spLocks noRot="1" noChangeAspect="1" noMove="1" noResize="1" noEditPoints="1" noAdjustHandles="1" noChangeArrowheads="1" noChangeShapeType="1" noTextEdit="1"/>
              </p:cNvSpPr>
              <p:nvPr/>
            </p:nvSpPr>
            <p:spPr>
              <a:xfrm>
                <a:off x="840000" y="1003977"/>
                <a:ext cx="10512000" cy="4850046"/>
              </a:xfrm>
              <a:prstGeom prst="rect">
                <a:avLst/>
              </a:prstGeom>
              <a:blipFill>
                <a:blip r:embed="rId2"/>
                <a:stretch>
                  <a:fillRect l="-928" t="-1006" r="-870" b="-2642"/>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83905541"/>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B3E895EC-F34D-EB07-D608-993C0FF1DB85}"/>
              </a:ext>
            </a:extLst>
          </p:cNvPr>
          <p:cNvSpPr txBox="1"/>
          <p:nvPr/>
        </p:nvSpPr>
        <p:spPr>
          <a:xfrm>
            <a:off x="840000" y="496110"/>
            <a:ext cx="10512000" cy="2831544"/>
          </a:xfrm>
          <a:prstGeom prst="rect">
            <a:avLst/>
          </a:prstGeom>
          <a:noFill/>
        </p:spPr>
        <p:txBody>
          <a:bodyPr wrap="square" rtlCol="0">
            <a:spAutoFit/>
          </a:bodyPr>
          <a:lstStyle/>
          <a:p>
            <a:pPr indent="576000" algn="just">
              <a:spcAft>
                <a:spcPts val="600"/>
              </a:spcAft>
            </a:pPr>
            <a:r>
              <a:rPr lang="zh-CN" altLang="en-US" sz="2500" b="1" dirty="0">
                <a:latin typeface="+mn-ea"/>
              </a:rPr>
              <a:t>（一）最佳点火提前角的确定</a:t>
            </a:r>
            <a:endParaRPr lang="en-US" altLang="zh-CN" sz="2500" b="1" dirty="0">
              <a:latin typeface="+mn-ea"/>
            </a:endParaRPr>
          </a:p>
          <a:p>
            <a:pPr indent="576000" algn="just">
              <a:spcAft>
                <a:spcPts val="600"/>
              </a:spcAft>
            </a:pPr>
            <a:r>
              <a:rPr lang="zh-CN" altLang="en-US" sz="2400" dirty="0">
                <a:latin typeface="+mn-ea"/>
              </a:rPr>
              <a:t>因为点火提前角的大小会对发动机油耗、动力、排放污染、爆燃情况及行驶特性等产生较大的影响，而影响点火提前角大小的两个主要因素就是发动机的转速和负荷，即传统点火系统介绍的离心点火提前角和真空点火提前角，其他为修正量。</a:t>
            </a:r>
            <a:endParaRPr lang="en-US" altLang="zh-CN" sz="2400" dirty="0">
              <a:latin typeface="+mn-ea"/>
            </a:endParaRPr>
          </a:p>
          <a:p>
            <a:pPr indent="576000" algn="just">
              <a:spcAft>
                <a:spcPts val="600"/>
              </a:spcAft>
            </a:pPr>
            <a:r>
              <a:rPr lang="zh-CN" altLang="en-US" sz="2400" dirty="0">
                <a:latin typeface="+mn-ea"/>
              </a:rPr>
              <a:t>图</a:t>
            </a:r>
            <a:r>
              <a:rPr lang="en-US" altLang="zh-CN" sz="2400" dirty="0">
                <a:latin typeface="+mn-ea"/>
              </a:rPr>
              <a:t>3-3-7</a:t>
            </a:r>
            <a:r>
              <a:rPr lang="zh-CN" altLang="en-US" sz="2400" dirty="0">
                <a:latin typeface="+mn-ea"/>
              </a:rPr>
              <a:t>所示为存于存储器中的一个标准的三维点火特性曲线图。图中三个轴分别代表发动机转速、负荷和点火提前角。</a:t>
            </a:r>
          </a:p>
        </p:txBody>
      </p:sp>
      <p:pic>
        <p:nvPicPr>
          <p:cNvPr id="5" name="图片 4">
            <a:extLst>
              <a:ext uri="{FF2B5EF4-FFF2-40B4-BE49-F238E27FC236}">
                <a16:creationId xmlns:a16="http://schemas.microsoft.com/office/drawing/2014/main" id="{74694D69-2FA7-C015-0011-9E8BEDF6FA3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64914" y="3352874"/>
            <a:ext cx="4062172" cy="3009016"/>
          </a:xfrm>
          <a:prstGeom prst="rect">
            <a:avLst/>
          </a:prstGeom>
        </p:spPr>
      </p:pic>
    </p:spTree>
    <p:extLst>
      <p:ext uri="{BB962C8B-B14F-4D97-AF65-F5344CB8AC3E}">
        <p14:creationId xmlns:p14="http://schemas.microsoft.com/office/powerpoint/2010/main" val="31262464"/>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892EDC84-3AFD-290A-830F-F5BFDFE249D1}"/>
              </a:ext>
            </a:extLst>
          </p:cNvPr>
          <p:cNvSpPr txBox="1"/>
          <p:nvPr/>
        </p:nvSpPr>
        <p:spPr>
          <a:xfrm>
            <a:off x="840000" y="1082203"/>
            <a:ext cx="10512000" cy="4693593"/>
          </a:xfrm>
          <a:prstGeom prst="rect">
            <a:avLst/>
          </a:prstGeom>
          <a:noFill/>
        </p:spPr>
        <p:txBody>
          <a:bodyPr wrap="square" rtlCol="0">
            <a:spAutoFit/>
          </a:bodyPr>
          <a:lstStyle/>
          <a:p>
            <a:pPr indent="576000" algn="just">
              <a:spcAft>
                <a:spcPts val="600"/>
              </a:spcAft>
            </a:pPr>
            <a:r>
              <a:rPr lang="en-US" altLang="zh-CN" sz="2400" b="1" dirty="0">
                <a:latin typeface="+mn-ea"/>
              </a:rPr>
              <a:t>1.</a:t>
            </a:r>
            <a:r>
              <a:rPr lang="zh-CN" altLang="en-US" sz="2400" b="1" dirty="0">
                <a:latin typeface="+mn-ea"/>
              </a:rPr>
              <a:t>原始设定点火提前角</a:t>
            </a:r>
            <a:endParaRPr lang="en-US" altLang="zh-CN" sz="2400" b="1" dirty="0">
              <a:latin typeface="+mn-ea"/>
            </a:endParaRPr>
          </a:p>
          <a:p>
            <a:pPr indent="576000" algn="just">
              <a:spcAft>
                <a:spcPts val="600"/>
              </a:spcAft>
            </a:pPr>
            <a:r>
              <a:rPr lang="zh-CN" altLang="en-US" sz="2400" dirty="0">
                <a:latin typeface="+mn-ea"/>
              </a:rPr>
              <a:t>原始设定点火提前角也称为固定点火提前角，其值为上止点前</a:t>
            </a:r>
            <a:r>
              <a:rPr lang="en-US" altLang="zh-CN" sz="2400" dirty="0">
                <a:latin typeface="+mn-ea"/>
              </a:rPr>
              <a:t>10°</a:t>
            </a:r>
            <a:r>
              <a:rPr lang="zh-CN" altLang="en-US" sz="2400" dirty="0">
                <a:latin typeface="+mn-ea"/>
              </a:rPr>
              <a:t>。</a:t>
            </a:r>
            <a:endParaRPr lang="en-US" altLang="zh-CN" sz="2400" dirty="0">
              <a:latin typeface="+mn-ea"/>
            </a:endParaRPr>
          </a:p>
          <a:p>
            <a:pPr indent="576000" algn="just">
              <a:spcAft>
                <a:spcPts val="600"/>
              </a:spcAft>
            </a:pPr>
            <a:r>
              <a:rPr lang="en-US" altLang="zh-CN" sz="2400" b="1" dirty="0">
                <a:latin typeface="+mn-ea"/>
              </a:rPr>
              <a:t>2.</a:t>
            </a:r>
            <a:r>
              <a:rPr lang="zh-CN" altLang="en-US" sz="2400" b="1" dirty="0">
                <a:latin typeface="+mn-ea"/>
              </a:rPr>
              <a:t>基本点火提前角</a:t>
            </a:r>
            <a:endParaRPr lang="en-US" altLang="zh-CN" sz="2400" b="1" dirty="0">
              <a:latin typeface="+mn-ea"/>
            </a:endParaRPr>
          </a:p>
          <a:p>
            <a:pPr indent="576000" algn="just">
              <a:spcAft>
                <a:spcPts val="600"/>
              </a:spcAft>
            </a:pPr>
            <a:r>
              <a:rPr lang="zh-CN" altLang="en-US" sz="2400" dirty="0">
                <a:latin typeface="+mn-ea"/>
              </a:rPr>
              <a:t>基本点火提前角储存在微机的</a:t>
            </a:r>
            <a:r>
              <a:rPr lang="en-US" altLang="zh-CN" sz="2400" dirty="0">
                <a:latin typeface="+mn-ea"/>
              </a:rPr>
              <a:t>ROM</a:t>
            </a:r>
            <a:r>
              <a:rPr lang="zh-CN" altLang="en-US" sz="2400" dirty="0">
                <a:latin typeface="+mn-ea"/>
              </a:rPr>
              <a:t>（只读存储器）中。它可分为怠速时的基本点火提前角和正常行驶时的基本点火提前角两种。</a:t>
            </a:r>
            <a:endParaRPr lang="en-US" altLang="zh-CN" sz="2400" dirty="0">
              <a:latin typeface="+mn-ea"/>
            </a:endParaRPr>
          </a:p>
          <a:p>
            <a:pPr indent="576000" algn="just">
              <a:spcAft>
                <a:spcPts val="600"/>
              </a:spcAft>
            </a:pPr>
            <a:r>
              <a:rPr lang="zh-CN" altLang="en-US" sz="2400" dirty="0"/>
              <a:t>（</a:t>
            </a:r>
            <a:r>
              <a:rPr lang="en-US" altLang="zh-CN" sz="2400" dirty="0"/>
              <a:t>1</a:t>
            </a:r>
            <a:r>
              <a:rPr lang="zh-CN" altLang="en-US" sz="2400" dirty="0"/>
              <a:t>）怠速时的基本点火提前角。</a:t>
            </a:r>
            <a:endParaRPr lang="en-US" altLang="zh-CN" sz="2400" dirty="0"/>
          </a:p>
          <a:p>
            <a:pPr indent="576000" algn="just">
              <a:spcAft>
                <a:spcPts val="600"/>
              </a:spcAft>
            </a:pPr>
            <a:r>
              <a:rPr lang="zh-CN" altLang="en-US" sz="2400" dirty="0"/>
              <a:t>怠速时的基本点火提前角是指节气门位置传感器的怠速触点闭合时的基本点火提前角。</a:t>
            </a:r>
            <a:endParaRPr lang="en-US" altLang="zh-CN" sz="2400" dirty="0"/>
          </a:p>
          <a:p>
            <a:pPr indent="576000" algn="just">
              <a:spcAft>
                <a:spcPts val="600"/>
              </a:spcAft>
            </a:pPr>
            <a:r>
              <a:rPr lang="zh-CN" altLang="en-US" sz="2400" dirty="0"/>
              <a:t>（</a:t>
            </a:r>
            <a:r>
              <a:rPr lang="en-US" altLang="zh-CN" sz="2400" dirty="0"/>
              <a:t>2</a:t>
            </a:r>
            <a:r>
              <a:rPr lang="zh-CN" altLang="en-US" sz="2400" dirty="0"/>
              <a:t>）正常行驶时的基本点火提前角。</a:t>
            </a:r>
            <a:endParaRPr lang="en-US" altLang="zh-CN" sz="2400" dirty="0"/>
          </a:p>
          <a:p>
            <a:pPr indent="576000" algn="just">
              <a:spcAft>
                <a:spcPts val="600"/>
              </a:spcAft>
            </a:pPr>
            <a:r>
              <a:rPr lang="zh-CN" altLang="en-US" sz="2400" dirty="0"/>
              <a:t>正常行驶时的基本点火提前角是指节气门位置传感器怠速触点打开时的基本点火提前角。</a:t>
            </a:r>
            <a:endParaRPr lang="zh-CN" altLang="en-US" sz="2400" dirty="0">
              <a:latin typeface="+mn-ea"/>
            </a:endParaRPr>
          </a:p>
        </p:txBody>
      </p:sp>
    </p:spTree>
    <p:extLst>
      <p:ext uri="{BB962C8B-B14F-4D97-AF65-F5344CB8AC3E}">
        <p14:creationId xmlns:p14="http://schemas.microsoft.com/office/powerpoint/2010/main" val="16383327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500"/>
                                        <p:tgtEl>
                                          <p:spTgt spid="3">
                                            <p:txEl>
                                              <p:pRg st="5" end="5"/>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fade">
                                      <p:cBhvr>
                                        <p:cTn id="27" dur="500"/>
                                        <p:tgtEl>
                                          <p:spTgt spid="3">
                                            <p:txEl>
                                              <p:pRg st="6" end="6"/>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3">
                                            <p:txEl>
                                              <p:pRg st="7" end="7"/>
                                            </p:txEl>
                                          </p:spTgt>
                                        </p:tgtEl>
                                        <p:attrNameLst>
                                          <p:attrName>style.visibility</p:attrName>
                                        </p:attrNameLst>
                                      </p:cBhvr>
                                      <p:to>
                                        <p:strVal val="visible"/>
                                      </p:to>
                                    </p:set>
                                    <p:animEffect transition="in" filter="fade">
                                      <p:cBhvr>
                                        <p:cTn id="30"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EC868974-6F58-808C-6589-9CA98D68F63F}"/>
              </a:ext>
            </a:extLst>
          </p:cNvPr>
          <p:cNvSpPr txBox="1"/>
          <p:nvPr/>
        </p:nvSpPr>
        <p:spPr>
          <a:xfrm>
            <a:off x="840001" y="1082202"/>
            <a:ext cx="6290374" cy="4693593"/>
          </a:xfrm>
          <a:prstGeom prst="rect">
            <a:avLst/>
          </a:prstGeom>
          <a:noFill/>
        </p:spPr>
        <p:txBody>
          <a:bodyPr wrap="square" rtlCol="0">
            <a:spAutoFit/>
          </a:bodyPr>
          <a:lstStyle/>
          <a:p>
            <a:pPr indent="576000" algn="just">
              <a:spcAft>
                <a:spcPts val="600"/>
              </a:spcAft>
            </a:pPr>
            <a:r>
              <a:rPr lang="zh-CN" altLang="en-US" sz="2500" b="1" dirty="0">
                <a:latin typeface="+mn-ea"/>
              </a:rPr>
              <a:t>（二）蓄电池</a:t>
            </a:r>
            <a:endParaRPr lang="en-US" altLang="zh-CN" sz="2500" b="1" dirty="0">
              <a:latin typeface="+mn-ea"/>
            </a:endParaRPr>
          </a:p>
          <a:p>
            <a:pPr indent="576000" algn="just">
              <a:spcAft>
                <a:spcPts val="600"/>
              </a:spcAft>
            </a:pPr>
            <a:r>
              <a:rPr lang="zh-CN" altLang="en-US" sz="2400" dirty="0">
                <a:latin typeface="+mn-ea"/>
              </a:rPr>
              <a:t>蓄电池（</a:t>
            </a:r>
            <a:r>
              <a:rPr lang="en-US" altLang="zh-CN" sz="2400" dirty="0">
                <a:latin typeface="+mn-ea"/>
              </a:rPr>
              <a:t>Storage Battery</a:t>
            </a:r>
            <a:r>
              <a:rPr lang="zh-CN" altLang="en-US" sz="2400" dirty="0">
                <a:latin typeface="+mn-ea"/>
              </a:rPr>
              <a:t>）又称可充电电池（</a:t>
            </a:r>
            <a:r>
              <a:rPr lang="en-US" altLang="zh-CN" sz="2400" dirty="0">
                <a:latin typeface="+mn-ea"/>
              </a:rPr>
              <a:t>Rechargeable Battery</a:t>
            </a:r>
            <a:r>
              <a:rPr lang="zh-CN" altLang="en-US" sz="2400" dirty="0">
                <a:latin typeface="+mn-ea"/>
              </a:rPr>
              <a:t>）、二次电池（</a:t>
            </a:r>
            <a:r>
              <a:rPr lang="en-US" altLang="zh-CN" sz="2400" dirty="0">
                <a:latin typeface="+mn-ea"/>
              </a:rPr>
              <a:t>Secondary Cell</a:t>
            </a:r>
            <a:r>
              <a:rPr lang="zh-CN" altLang="en-US" sz="2400" dirty="0">
                <a:latin typeface="+mn-ea"/>
              </a:rPr>
              <a:t>），俗称电瓶，泛指所有在电量用到一定程度之后可以被再次充电、反复使用的化学能电池。其之所以可以充电是因为在连接外部电源后其化学作用能反向进行。制成蓄电池的化学品有很多种，其设计上也各有不同，因此，其电压、容量、外观大小、质量也各有不同。</a:t>
            </a:r>
            <a:endParaRPr lang="en-US" altLang="zh-CN" sz="2400" dirty="0">
              <a:latin typeface="+mn-ea"/>
            </a:endParaRPr>
          </a:p>
          <a:p>
            <a:pPr indent="576000" algn="just">
              <a:spcAft>
                <a:spcPts val="600"/>
              </a:spcAft>
            </a:pPr>
            <a:r>
              <a:rPr lang="zh-CN" altLang="en-US" sz="2400" dirty="0">
                <a:latin typeface="+mn-ea"/>
              </a:rPr>
              <a:t>汽车中经常使用的低压电池为铅蓄电池，如图</a:t>
            </a:r>
            <a:r>
              <a:rPr lang="en-US" altLang="zh-CN" sz="2400" dirty="0">
                <a:latin typeface="+mn-ea"/>
              </a:rPr>
              <a:t>3-1-2</a:t>
            </a:r>
            <a:r>
              <a:rPr lang="zh-CN" altLang="en-US" sz="2400" dirty="0">
                <a:latin typeface="+mn-ea"/>
              </a:rPr>
              <a:t>所示。</a:t>
            </a:r>
          </a:p>
        </p:txBody>
      </p:sp>
      <p:pic>
        <p:nvPicPr>
          <p:cNvPr id="5" name="图片 4">
            <a:extLst>
              <a:ext uri="{FF2B5EF4-FFF2-40B4-BE49-F238E27FC236}">
                <a16:creationId xmlns:a16="http://schemas.microsoft.com/office/drawing/2014/main" id="{2B0024E9-74AF-FDF2-8290-D2F55F65639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80570" y="1195666"/>
            <a:ext cx="3571429" cy="4466667"/>
          </a:xfrm>
          <a:prstGeom prst="rect">
            <a:avLst/>
          </a:prstGeom>
        </p:spPr>
      </p:pic>
    </p:spTree>
    <p:extLst>
      <p:ext uri="{BB962C8B-B14F-4D97-AF65-F5344CB8AC3E}">
        <p14:creationId xmlns:p14="http://schemas.microsoft.com/office/powerpoint/2010/main" val="4084990870"/>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EC3FA5E5-55B4-826F-6DAF-1D62B87D449F}"/>
              </a:ext>
            </a:extLst>
          </p:cNvPr>
          <p:cNvSpPr txBox="1"/>
          <p:nvPr/>
        </p:nvSpPr>
        <p:spPr>
          <a:xfrm>
            <a:off x="839999" y="408563"/>
            <a:ext cx="10512000" cy="3447098"/>
          </a:xfrm>
          <a:prstGeom prst="rect">
            <a:avLst/>
          </a:prstGeom>
          <a:noFill/>
        </p:spPr>
        <p:txBody>
          <a:bodyPr wrap="square" rtlCol="0">
            <a:spAutoFit/>
          </a:bodyPr>
          <a:lstStyle/>
          <a:p>
            <a:pPr indent="576000" algn="just">
              <a:spcAft>
                <a:spcPts val="600"/>
              </a:spcAft>
            </a:pPr>
            <a:r>
              <a:rPr lang="en-US" altLang="zh-CN" sz="2200" b="1" dirty="0">
                <a:latin typeface="+mn-ea"/>
              </a:rPr>
              <a:t>3.</a:t>
            </a:r>
            <a:r>
              <a:rPr lang="zh-CN" altLang="en-US" sz="2200" b="1" dirty="0">
                <a:latin typeface="+mn-ea"/>
              </a:rPr>
              <a:t>修正点火提前角</a:t>
            </a:r>
            <a:endParaRPr lang="en-US" altLang="zh-CN" sz="2200" b="1" dirty="0">
              <a:latin typeface="+mn-ea"/>
            </a:endParaRPr>
          </a:p>
          <a:p>
            <a:pPr indent="576000" algn="just">
              <a:spcAft>
                <a:spcPts val="600"/>
              </a:spcAft>
            </a:pPr>
            <a:r>
              <a:rPr lang="zh-CN" altLang="en-US" sz="2200" dirty="0">
                <a:latin typeface="+mn-ea"/>
              </a:rPr>
              <a:t>原始设定点火提前角加上基本点火提前角所得的点火提前角，必须根据相关因素加以修正。修正的点火提前角具有暖机和稳定怠速两种点火提前特性，分述如下。</a:t>
            </a:r>
            <a:endParaRPr lang="en-US" altLang="zh-CN" sz="2200" dirty="0">
              <a:latin typeface="+mn-ea"/>
            </a:endParaRPr>
          </a:p>
          <a:p>
            <a:pPr indent="576000" algn="just">
              <a:spcAft>
                <a:spcPts val="600"/>
              </a:spcAft>
            </a:pPr>
            <a:r>
              <a:rPr lang="zh-CN" altLang="en-US" sz="2200" dirty="0">
                <a:latin typeface="+mn-ea"/>
              </a:rPr>
              <a:t>（</a:t>
            </a:r>
            <a:r>
              <a:rPr lang="en-US" altLang="zh-CN" sz="2200" dirty="0">
                <a:latin typeface="+mn-ea"/>
              </a:rPr>
              <a:t>1</a:t>
            </a:r>
            <a:r>
              <a:rPr lang="zh-CN" altLang="en-US" sz="2200" dirty="0">
                <a:latin typeface="+mn-ea"/>
              </a:rPr>
              <a:t>）暖机点火提前角。暖机点火提前角是指在节气门位置传感器怠速触点闭合时，微机根据发动机冷却水温修正点火提前角。</a:t>
            </a:r>
            <a:endParaRPr lang="en-US" altLang="zh-CN" sz="2200" dirty="0">
              <a:latin typeface="+mn-ea"/>
            </a:endParaRPr>
          </a:p>
          <a:p>
            <a:pPr indent="576000" algn="just">
              <a:spcAft>
                <a:spcPts val="600"/>
              </a:spcAft>
            </a:pPr>
            <a:r>
              <a:rPr lang="zh-CN" altLang="en-US" sz="2200" dirty="0">
                <a:latin typeface="+mn-ea"/>
              </a:rPr>
              <a:t>（</a:t>
            </a:r>
            <a:r>
              <a:rPr lang="en-US" altLang="zh-CN" sz="2200" dirty="0">
                <a:latin typeface="+mn-ea"/>
              </a:rPr>
              <a:t>2</a:t>
            </a:r>
            <a:r>
              <a:rPr lang="zh-CN" altLang="en-US" sz="2200" dirty="0">
                <a:latin typeface="+mn-ea"/>
              </a:rPr>
              <a:t>）空燃比反馈修正。装有氧传感器的电子控制燃油喷射系统，微机根据氧传感器的反馈信号对空燃比进行修正。</a:t>
            </a:r>
            <a:endParaRPr lang="en-US" altLang="zh-CN" sz="2200" dirty="0">
              <a:latin typeface="+mn-ea"/>
            </a:endParaRPr>
          </a:p>
          <a:p>
            <a:pPr indent="576000" algn="just">
              <a:spcAft>
                <a:spcPts val="600"/>
              </a:spcAft>
            </a:pPr>
            <a:r>
              <a:rPr lang="zh-CN" altLang="en-US" sz="2200" dirty="0">
                <a:latin typeface="+mn-ea"/>
              </a:rPr>
              <a:t>（</a:t>
            </a:r>
            <a:r>
              <a:rPr lang="en-US" altLang="zh-CN" sz="2200" dirty="0">
                <a:latin typeface="+mn-ea"/>
              </a:rPr>
              <a:t>3</a:t>
            </a:r>
            <a:r>
              <a:rPr lang="zh-CN" altLang="en-US" sz="2200" dirty="0">
                <a:latin typeface="+mn-ea"/>
              </a:rPr>
              <a:t>）爆燃修正。爆燃修正如图</a:t>
            </a:r>
            <a:r>
              <a:rPr lang="en-US" altLang="zh-CN" sz="2200" dirty="0">
                <a:latin typeface="+mn-ea"/>
              </a:rPr>
              <a:t>3-3-8</a:t>
            </a:r>
            <a:r>
              <a:rPr lang="zh-CN" altLang="en-US" sz="2200" dirty="0">
                <a:latin typeface="+mn-ea"/>
              </a:rPr>
              <a:t>所示。在通过曲轴和凸轮轴位置传感器及爆燃传感器确定某缸爆燃后，实际点火提前角会快速推迟，不爆燃时再缓慢提前。</a:t>
            </a:r>
          </a:p>
        </p:txBody>
      </p:sp>
      <p:pic>
        <p:nvPicPr>
          <p:cNvPr id="5" name="图片 4">
            <a:extLst>
              <a:ext uri="{FF2B5EF4-FFF2-40B4-BE49-F238E27FC236}">
                <a16:creationId xmlns:a16="http://schemas.microsoft.com/office/drawing/2014/main" id="{7497A6AF-2BB2-B98C-575E-EEACBB6425B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19952" y="3855661"/>
            <a:ext cx="5352093" cy="2840446"/>
          </a:xfrm>
          <a:prstGeom prst="rect">
            <a:avLst/>
          </a:prstGeom>
        </p:spPr>
      </p:pic>
    </p:spTree>
    <p:extLst>
      <p:ext uri="{BB962C8B-B14F-4D97-AF65-F5344CB8AC3E}">
        <p14:creationId xmlns:p14="http://schemas.microsoft.com/office/powerpoint/2010/main" val="4251618980"/>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975371CD-D9AE-ECB3-5896-A06C2CE09735}"/>
              </a:ext>
            </a:extLst>
          </p:cNvPr>
          <p:cNvSpPr txBox="1"/>
          <p:nvPr/>
        </p:nvSpPr>
        <p:spPr>
          <a:xfrm>
            <a:off x="1102468" y="2828835"/>
            <a:ext cx="3881336" cy="1200329"/>
          </a:xfrm>
          <a:prstGeom prst="rect">
            <a:avLst/>
          </a:prstGeom>
          <a:noFill/>
        </p:spPr>
        <p:txBody>
          <a:bodyPr wrap="square" rtlCol="0">
            <a:spAutoFit/>
          </a:bodyPr>
          <a:lstStyle/>
          <a:p>
            <a:pPr indent="576000" algn="just">
              <a:spcAft>
                <a:spcPts val="600"/>
              </a:spcAft>
            </a:pPr>
            <a:r>
              <a:rPr lang="zh-CN" altLang="en-US" sz="2400" dirty="0">
                <a:latin typeface="+mn-ea"/>
              </a:rPr>
              <a:t>图</a:t>
            </a:r>
            <a:r>
              <a:rPr lang="en-US" altLang="zh-CN" sz="2400" dirty="0">
                <a:latin typeface="+mn-ea"/>
              </a:rPr>
              <a:t>3-3-9</a:t>
            </a:r>
            <a:r>
              <a:rPr lang="zh-CN" altLang="en-US" sz="2400" dirty="0">
                <a:latin typeface="+mn-ea"/>
              </a:rPr>
              <a:t>所示为最佳点火设置的逻辑选择流程图，不同车系统可能略有差别。</a:t>
            </a:r>
          </a:p>
        </p:txBody>
      </p:sp>
      <p:pic>
        <p:nvPicPr>
          <p:cNvPr id="5" name="图片 4">
            <a:extLst>
              <a:ext uri="{FF2B5EF4-FFF2-40B4-BE49-F238E27FC236}">
                <a16:creationId xmlns:a16="http://schemas.microsoft.com/office/drawing/2014/main" id="{50C5FE65-2CF8-50A9-D053-3C8C7BE9813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49332" y="385314"/>
            <a:ext cx="4440200" cy="6087371"/>
          </a:xfrm>
          <a:prstGeom prst="rect">
            <a:avLst/>
          </a:prstGeom>
        </p:spPr>
      </p:pic>
    </p:spTree>
    <p:extLst>
      <p:ext uri="{BB962C8B-B14F-4D97-AF65-F5344CB8AC3E}">
        <p14:creationId xmlns:p14="http://schemas.microsoft.com/office/powerpoint/2010/main" val="2671551901"/>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205748F7-AD03-D452-01EF-5D7C014D1161}"/>
              </a:ext>
            </a:extLst>
          </p:cNvPr>
          <p:cNvSpPr txBox="1"/>
          <p:nvPr/>
        </p:nvSpPr>
        <p:spPr>
          <a:xfrm>
            <a:off x="840000" y="768486"/>
            <a:ext cx="10512000" cy="2092881"/>
          </a:xfrm>
          <a:prstGeom prst="rect">
            <a:avLst/>
          </a:prstGeom>
          <a:noFill/>
        </p:spPr>
        <p:txBody>
          <a:bodyPr wrap="square" rtlCol="0">
            <a:spAutoFit/>
          </a:bodyPr>
          <a:lstStyle/>
          <a:p>
            <a:pPr indent="576000" algn="just">
              <a:spcAft>
                <a:spcPts val="600"/>
              </a:spcAft>
            </a:pPr>
            <a:r>
              <a:rPr lang="zh-CN" altLang="en-US" sz="2500" b="1" dirty="0">
                <a:latin typeface="+mn-ea"/>
              </a:rPr>
              <a:t>（二）点火能量控制</a:t>
            </a:r>
            <a:endParaRPr lang="en-US" altLang="zh-CN" sz="2500" b="1" dirty="0">
              <a:latin typeface="+mn-ea"/>
            </a:endParaRPr>
          </a:p>
          <a:p>
            <a:pPr indent="576000" algn="just">
              <a:spcAft>
                <a:spcPts val="600"/>
              </a:spcAft>
            </a:pPr>
            <a:r>
              <a:rPr lang="zh-CN" altLang="en-US" sz="2400" dirty="0">
                <a:latin typeface="+mn-ea"/>
              </a:rPr>
              <a:t>点火能量控制也称为闭合角控制，闭合角的控制即点火线圈初级大功率晶体管导通时间的控制。有的车型是点火模块根据电源电压，从点火模块内存储器中查得导通时间。</a:t>
            </a:r>
            <a:endParaRPr lang="en-US" altLang="zh-CN" sz="2400" dirty="0">
              <a:latin typeface="+mn-ea"/>
            </a:endParaRPr>
          </a:p>
          <a:p>
            <a:pPr indent="576000" algn="just">
              <a:spcAft>
                <a:spcPts val="600"/>
              </a:spcAft>
            </a:pPr>
            <a:r>
              <a:rPr lang="zh-CN" altLang="en-US" sz="2400" dirty="0">
                <a:latin typeface="+mn-ea"/>
              </a:rPr>
              <a:t>图</a:t>
            </a:r>
            <a:r>
              <a:rPr lang="en-US" altLang="zh-CN" sz="2400" dirty="0">
                <a:latin typeface="+mn-ea"/>
              </a:rPr>
              <a:t>3-3-10</a:t>
            </a:r>
            <a:r>
              <a:rPr lang="zh-CN" altLang="en-US" sz="2400" dirty="0">
                <a:latin typeface="+mn-ea"/>
              </a:rPr>
              <a:t>所示为闭合角闭环控制系统的框图。</a:t>
            </a:r>
          </a:p>
        </p:txBody>
      </p:sp>
      <p:pic>
        <p:nvPicPr>
          <p:cNvPr id="5" name="图片 4">
            <a:extLst>
              <a:ext uri="{FF2B5EF4-FFF2-40B4-BE49-F238E27FC236}">
                <a16:creationId xmlns:a16="http://schemas.microsoft.com/office/drawing/2014/main" id="{B212EB83-0898-3683-8110-7DB1B497C4E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41407" y="3316384"/>
            <a:ext cx="6709185" cy="2773130"/>
          </a:xfrm>
          <a:prstGeom prst="rect">
            <a:avLst/>
          </a:prstGeom>
        </p:spPr>
      </p:pic>
    </p:spTree>
    <p:extLst>
      <p:ext uri="{BB962C8B-B14F-4D97-AF65-F5344CB8AC3E}">
        <p14:creationId xmlns:p14="http://schemas.microsoft.com/office/powerpoint/2010/main" val="2614307884"/>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766C69BD-B83E-3F46-76B5-E5C96E3D19FB}"/>
              </a:ext>
            </a:extLst>
          </p:cNvPr>
          <p:cNvSpPr txBox="1"/>
          <p:nvPr/>
        </p:nvSpPr>
        <p:spPr>
          <a:xfrm>
            <a:off x="840000" y="1043731"/>
            <a:ext cx="10512000" cy="4770537"/>
          </a:xfrm>
          <a:prstGeom prst="rect">
            <a:avLst/>
          </a:prstGeom>
          <a:noFill/>
        </p:spPr>
        <p:txBody>
          <a:bodyPr wrap="square" rtlCol="0">
            <a:spAutoFit/>
          </a:bodyPr>
          <a:lstStyle/>
          <a:p>
            <a:pPr indent="576000" algn="just">
              <a:spcAft>
                <a:spcPts val="600"/>
              </a:spcAft>
            </a:pPr>
            <a:r>
              <a:rPr lang="zh-CN" altLang="en-US" sz="2500" b="1" dirty="0">
                <a:latin typeface="+mn-ea"/>
              </a:rPr>
              <a:t>（三）微机控制点火系统</a:t>
            </a:r>
            <a:endParaRPr lang="en-US" altLang="zh-CN" sz="2500" b="1" dirty="0">
              <a:latin typeface="+mn-ea"/>
            </a:endParaRPr>
          </a:p>
          <a:p>
            <a:pPr indent="576000" algn="just">
              <a:spcAft>
                <a:spcPts val="600"/>
              </a:spcAft>
            </a:pPr>
            <a:r>
              <a:rPr lang="zh-CN" altLang="en-US" sz="2400" dirty="0">
                <a:latin typeface="+mn-ea"/>
              </a:rPr>
              <a:t>下面以大众捷达轿车控制点火的方法为例介绍微机控制点火系统，其他汽车发动机控制方式与其基本相同，计算机进行点火正时控制的工作步骤如下所述。</a:t>
            </a:r>
            <a:endParaRPr lang="en-US" altLang="zh-CN" sz="2400" dirty="0">
              <a:latin typeface="+mn-ea"/>
            </a:endParaRPr>
          </a:p>
          <a:p>
            <a:pPr indent="576000" algn="just">
              <a:spcAft>
                <a:spcPts val="600"/>
              </a:spcAft>
            </a:pPr>
            <a:r>
              <a:rPr lang="en-US" altLang="zh-CN" sz="2400" b="1" dirty="0">
                <a:latin typeface="+mn-ea"/>
              </a:rPr>
              <a:t>1.</a:t>
            </a:r>
            <a:r>
              <a:rPr lang="zh-CN" altLang="en-US" sz="2400" b="1" dirty="0">
                <a:latin typeface="+mn-ea"/>
              </a:rPr>
              <a:t>点火提前角确定</a:t>
            </a:r>
            <a:endParaRPr lang="en-US" altLang="zh-CN" sz="2400" b="1" dirty="0">
              <a:latin typeface="+mn-ea"/>
            </a:endParaRPr>
          </a:p>
          <a:p>
            <a:pPr indent="576000" algn="just">
              <a:spcAft>
                <a:spcPts val="600"/>
              </a:spcAft>
            </a:pPr>
            <a:r>
              <a:rPr lang="zh-CN" altLang="en-US" sz="2400" dirty="0">
                <a:latin typeface="+mn-ea"/>
              </a:rPr>
              <a:t>例如，在某种运转状态下，计算机综合发动机转速信号（决定离心点火提前角）、发动机负荷信号（决定真空点火提前角），从存储器中选出最适当的点火提前角，这个点火提前角称为基本点火提前角，其经过其他修正信号修正，如发动机水温、节气门怠速开关状态、氧传感器的反馈信号、外加负荷（如空调介入、动力转向介入、变速换挡介入、用电器负荷介入）等。如果有爆燃发生，最后还要经过爆燃传感器确定的爆燃推迟角修正，可假设此工况最后的最佳点火提前角为</a:t>
            </a:r>
            <a:r>
              <a:rPr lang="en-US" altLang="zh-CN" sz="2400" dirty="0">
                <a:latin typeface="+mn-ea"/>
              </a:rPr>
              <a:t>30°</a:t>
            </a:r>
            <a:r>
              <a:rPr lang="zh-CN" altLang="en-US" sz="2400" dirty="0">
                <a:latin typeface="+mn-ea"/>
              </a:rPr>
              <a:t>。</a:t>
            </a:r>
          </a:p>
        </p:txBody>
      </p:sp>
    </p:spTree>
    <p:extLst>
      <p:ext uri="{BB962C8B-B14F-4D97-AF65-F5344CB8AC3E}">
        <p14:creationId xmlns:p14="http://schemas.microsoft.com/office/powerpoint/2010/main" val="33820120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fade">
                                      <p:cBhvr>
                                        <p:cTn id="10"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1CBA7477-C345-0005-181A-732CB849DD32}"/>
              </a:ext>
            </a:extLst>
          </p:cNvPr>
          <p:cNvSpPr txBox="1"/>
          <p:nvPr/>
        </p:nvSpPr>
        <p:spPr>
          <a:xfrm>
            <a:off x="839999" y="330740"/>
            <a:ext cx="10512000" cy="1646605"/>
          </a:xfrm>
          <a:prstGeom prst="rect">
            <a:avLst/>
          </a:prstGeom>
          <a:noFill/>
        </p:spPr>
        <p:txBody>
          <a:bodyPr wrap="square" rtlCol="0">
            <a:spAutoFit/>
          </a:bodyPr>
          <a:lstStyle/>
          <a:p>
            <a:pPr indent="576000" algn="just">
              <a:spcAft>
                <a:spcPts val="600"/>
              </a:spcAft>
            </a:pPr>
            <a:r>
              <a:rPr lang="en-US" altLang="zh-CN" sz="2400" b="1" dirty="0">
                <a:latin typeface="+mn-ea"/>
              </a:rPr>
              <a:t>2.</a:t>
            </a:r>
            <a:r>
              <a:rPr lang="zh-CN" altLang="en-US" sz="2400" b="1" dirty="0">
                <a:latin typeface="+mn-ea"/>
              </a:rPr>
              <a:t>压缩上止点前</a:t>
            </a:r>
            <a:r>
              <a:rPr lang="en-US" altLang="zh-CN" sz="2400" b="1" dirty="0">
                <a:latin typeface="+mn-ea"/>
              </a:rPr>
              <a:t>72°</a:t>
            </a:r>
            <a:r>
              <a:rPr lang="zh-CN" altLang="en-US" sz="2400" b="1" dirty="0">
                <a:latin typeface="+mn-ea"/>
              </a:rPr>
              <a:t>信号确定</a:t>
            </a:r>
            <a:endParaRPr lang="en-US" altLang="zh-CN" sz="2400" b="1" dirty="0">
              <a:latin typeface="+mn-ea"/>
            </a:endParaRPr>
          </a:p>
          <a:p>
            <a:pPr indent="576000" algn="just">
              <a:spcAft>
                <a:spcPts val="600"/>
              </a:spcAft>
            </a:pPr>
            <a:r>
              <a:rPr lang="zh-CN" altLang="en-US" sz="2400" dirty="0">
                <a:latin typeface="+mn-ea"/>
              </a:rPr>
              <a:t>图</a:t>
            </a:r>
            <a:r>
              <a:rPr lang="en-US" altLang="zh-CN" sz="2400" dirty="0">
                <a:latin typeface="+mn-ea"/>
              </a:rPr>
              <a:t>3-3-11</a:t>
            </a:r>
            <a:r>
              <a:rPr lang="zh-CN" altLang="en-US" sz="2400" dirty="0">
                <a:latin typeface="+mn-ea"/>
              </a:rPr>
              <a:t>所示为点火时刻控制原理。由于点火发生在压缩上止点前，因此，凸轮轴位置传感器的信号要提前向计算机反映，这个信号要比最大点火提前角提前，如大众汽车的凸轮轴位置传感器信号在压缩上止点前</a:t>
            </a:r>
            <a:r>
              <a:rPr lang="en-US" altLang="zh-CN" sz="2400" dirty="0">
                <a:latin typeface="+mn-ea"/>
              </a:rPr>
              <a:t>72°</a:t>
            </a:r>
            <a:r>
              <a:rPr lang="zh-CN" altLang="en-US" sz="2400" dirty="0">
                <a:latin typeface="+mn-ea"/>
              </a:rPr>
              <a:t>出现。</a:t>
            </a:r>
          </a:p>
        </p:txBody>
      </p:sp>
      <p:pic>
        <p:nvPicPr>
          <p:cNvPr id="5" name="图片 4">
            <a:extLst>
              <a:ext uri="{FF2B5EF4-FFF2-40B4-BE49-F238E27FC236}">
                <a16:creationId xmlns:a16="http://schemas.microsoft.com/office/drawing/2014/main" id="{9BEB5E6B-87FA-EED0-12F0-915A417DA1D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5999" y="2179578"/>
            <a:ext cx="5000828" cy="4018347"/>
          </a:xfrm>
          <a:prstGeom prst="rect">
            <a:avLst/>
          </a:prstGeom>
        </p:spPr>
      </p:pic>
      <p:sp>
        <p:nvSpPr>
          <p:cNvPr id="6" name="文本框 5">
            <a:extLst>
              <a:ext uri="{FF2B5EF4-FFF2-40B4-BE49-F238E27FC236}">
                <a16:creationId xmlns:a16="http://schemas.microsoft.com/office/drawing/2014/main" id="{C4486A04-2E89-511D-D496-F17A54AEE63C}"/>
              </a:ext>
            </a:extLst>
          </p:cNvPr>
          <p:cNvSpPr txBox="1"/>
          <p:nvPr/>
        </p:nvSpPr>
        <p:spPr>
          <a:xfrm>
            <a:off x="839999" y="2996118"/>
            <a:ext cx="4773670" cy="2385268"/>
          </a:xfrm>
          <a:prstGeom prst="rect">
            <a:avLst/>
          </a:prstGeom>
          <a:noFill/>
        </p:spPr>
        <p:txBody>
          <a:bodyPr wrap="square" rtlCol="0">
            <a:spAutoFit/>
          </a:bodyPr>
          <a:lstStyle/>
          <a:p>
            <a:pPr indent="576000" algn="just">
              <a:spcAft>
                <a:spcPts val="600"/>
              </a:spcAft>
            </a:pPr>
            <a:r>
              <a:rPr lang="en-US" altLang="zh-CN" sz="2400" b="1" dirty="0">
                <a:latin typeface="+mn-ea"/>
              </a:rPr>
              <a:t>3.1°</a:t>
            </a:r>
            <a:r>
              <a:rPr lang="zh-CN" altLang="en-US" sz="2400" b="1" dirty="0">
                <a:latin typeface="+mn-ea"/>
              </a:rPr>
              <a:t>计算机时间计算</a:t>
            </a:r>
            <a:endParaRPr lang="en-US" altLang="zh-CN" sz="2400" b="1" dirty="0">
              <a:latin typeface="+mn-ea"/>
            </a:endParaRPr>
          </a:p>
          <a:p>
            <a:pPr indent="576000" algn="just">
              <a:spcAft>
                <a:spcPts val="600"/>
              </a:spcAft>
            </a:pPr>
            <a:r>
              <a:rPr lang="zh-CN" altLang="en-US" sz="2400" dirty="0">
                <a:latin typeface="+mn-ea"/>
              </a:rPr>
              <a:t>要利用曲轴转速计算出在此转速下，曲轴转动</a:t>
            </a:r>
            <a:r>
              <a:rPr lang="en-US" altLang="zh-CN" sz="2400" dirty="0">
                <a:latin typeface="+mn-ea"/>
              </a:rPr>
              <a:t>1°</a:t>
            </a:r>
            <a:r>
              <a:rPr lang="zh-CN" altLang="en-US" sz="2400" dirty="0">
                <a:latin typeface="+mn-ea"/>
              </a:rPr>
              <a:t>曲轴转角计算机需要多少时间。由</a:t>
            </a:r>
            <a:r>
              <a:rPr lang="en-US" altLang="zh-CN" sz="2400" dirty="0">
                <a:latin typeface="+mn-ea"/>
              </a:rPr>
              <a:t>72°-30°=42°</a:t>
            </a:r>
            <a:r>
              <a:rPr lang="zh-CN" altLang="en-US" sz="2400" dirty="0">
                <a:latin typeface="+mn-ea"/>
              </a:rPr>
              <a:t>，推出当微机收到</a:t>
            </a:r>
            <a:r>
              <a:rPr lang="en-US" altLang="zh-CN" sz="2400" dirty="0">
                <a:latin typeface="+mn-ea"/>
              </a:rPr>
              <a:t>72°</a:t>
            </a:r>
            <a:r>
              <a:rPr lang="zh-CN" altLang="en-US" sz="2400" dirty="0">
                <a:latin typeface="+mn-ea"/>
              </a:rPr>
              <a:t>后，再等</a:t>
            </a:r>
            <a:r>
              <a:rPr lang="en-US" altLang="zh-CN" sz="2400" dirty="0">
                <a:latin typeface="+mn-ea"/>
              </a:rPr>
              <a:t>42</a:t>
            </a:r>
            <a:r>
              <a:rPr lang="zh-CN" altLang="en-US" sz="2400" dirty="0">
                <a:latin typeface="+mn-ea"/>
              </a:rPr>
              <a:t>个</a:t>
            </a:r>
            <a:r>
              <a:rPr lang="en-US" altLang="zh-CN" sz="2400" dirty="0">
                <a:latin typeface="+mn-ea"/>
              </a:rPr>
              <a:t>1°</a:t>
            </a:r>
            <a:r>
              <a:rPr lang="zh-CN" altLang="en-US" sz="2400" dirty="0">
                <a:latin typeface="+mn-ea"/>
              </a:rPr>
              <a:t>计算机时间即可点火。</a:t>
            </a:r>
          </a:p>
        </p:txBody>
      </p:sp>
    </p:spTree>
    <p:extLst>
      <p:ext uri="{BB962C8B-B14F-4D97-AF65-F5344CB8AC3E}">
        <p14:creationId xmlns:p14="http://schemas.microsoft.com/office/powerpoint/2010/main" val="242678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fade">
                                      <p:cBhvr>
                                        <p:cTn id="18" dur="500"/>
                                        <p:tgtEl>
                                          <p:spTgt spid="6">
                                            <p:txEl>
                                              <p:pRg st="0" end="0"/>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6">
                                            <p:txEl>
                                              <p:pRg st="1" end="1"/>
                                            </p:txEl>
                                          </p:spTgt>
                                        </p:tgtEl>
                                        <p:attrNameLst>
                                          <p:attrName>style.visibility</p:attrName>
                                        </p:attrNameLst>
                                      </p:cBhvr>
                                      <p:to>
                                        <p:strVal val="visible"/>
                                      </p:to>
                                    </p:set>
                                    <p:animEffect transition="in" filter="fade">
                                      <p:cBhvr>
                                        <p:cTn id="21"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9E7569F5-0244-45F1-A890-BEF3473F2368}"/>
              </a:ext>
            </a:extLst>
          </p:cNvPr>
          <p:cNvSpPr txBox="1"/>
          <p:nvPr/>
        </p:nvSpPr>
        <p:spPr>
          <a:xfrm>
            <a:off x="840000" y="573932"/>
            <a:ext cx="10512000" cy="1384995"/>
          </a:xfrm>
          <a:prstGeom prst="rect">
            <a:avLst/>
          </a:prstGeom>
          <a:noFill/>
        </p:spPr>
        <p:txBody>
          <a:bodyPr wrap="square" rtlCol="0">
            <a:spAutoFit/>
          </a:bodyPr>
          <a:lstStyle/>
          <a:p>
            <a:pPr indent="576000" algn="just">
              <a:spcAft>
                <a:spcPts val="600"/>
              </a:spcAft>
            </a:pPr>
            <a:r>
              <a:rPr lang="zh-CN" altLang="en-US" sz="2600" b="1" dirty="0">
                <a:latin typeface="+mn-ea"/>
              </a:rPr>
              <a:t>三、大众汽车点火系统</a:t>
            </a:r>
            <a:endParaRPr lang="en-US" altLang="zh-CN" sz="2600" b="1" dirty="0">
              <a:latin typeface="+mn-ea"/>
            </a:endParaRPr>
          </a:p>
          <a:p>
            <a:pPr indent="576000" algn="just">
              <a:spcAft>
                <a:spcPts val="600"/>
              </a:spcAft>
            </a:pPr>
            <a:r>
              <a:rPr lang="zh-CN" altLang="en-US" sz="2400" dirty="0">
                <a:latin typeface="+mn-ea"/>
              </a:rPr>
              <a:t>图</a:t>
            </a:r>
            <a:r>
              <a:rPr lang="en-US" altLang="zh-CN" sz="2400" dirty="0">
                <a:latin typeface="+mn-ea"/>
              </a:rPr>
              <a:t>3-3-12</a:t>
            </a:r>
            <a:r>
              <a:rPr lang="zh-CN" altLang="en-US" sz="2400" dirty="0">
                <a:latin typeface="+mn-ea"/>
              </a:rPr>
              <a:t>所示为捷达</a:t>
            </a:r>
            <a:r>
              <a:rPr lang="en-US" altLang="zh-CN" sz="2400" dirty="0">
                <a:latin typeface="+mn-ea"/>
              </a:rPr>
              <a:t>1.6LATK</a:t>
            </a:r>
            <a:r>
              <a:rPr lang="zh-CN" altLang="en-US" sz="2400" dirty="0">
                <a:latin typeface="+mn-ea"/>
              </a:rPr>
              <a:t>发动机双缸同时点火系统电路。</a:t>
            </a:r>
            <a:endParaRPr lang="en-US" altLang="zh-CN" sz="2400" dirty="0">
              <a:latin typeface="+mn-ea"/>
            </a:endParaRPr>
          </a:p>
          <a:p>
            <a:pPr indent="576000" algn="just">
              <a:spcAft>
                <a:spcPts val="600"/>
              </a:spcAft>
            </a:pPr>
            <a:r>
              <a:rPr lang="zh-CN" altLang="en-US" sz="2400" dirty="0">
                <a:latin typeface="+mn-ea"/>
              </a:rPr>
              <a:t>图</a:t>
            </a:r>
            <a:r>
              <a:rPr lang="en-US" altLang="zh-CN" sz="2400" dirty="0">
                <a:latin typeface="+mn-ea"/>
              </a:rPr>
              <a:t>3-3-13</a:t>
            </a:r>
            <a:r>
              <a:rPr lang="zh-CN" altLang="en-US" sz="2400" dirty="0">
                <a:latin typeface="+mn-ea"/>
              </a:rPr>
              <a:t>所示为集成在一起的双缸同时点火线圈和点火模块。</a:t>
            </a:r>
          </a:p>
        </p:txBody>
      </p:sp>
      <p:pic>
        <p:nvPicPr>
          <p:cNvPr id="6" name="图片 5">
            <a:extLst>
              <a:ext uri="{FF2B5EF4-FFF2-40B4-BE49-F238E27FC236}">
                <a16:creationId xmlns:a16="http://schemas.microsoft.com/office/drawing/2014/main" id="{F8E6E775-190C-3E6A-4E64-2CABDCACAFF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87717" y="1958927"/>
            <a:ext cx="2944317" cy="4610911"/>
          </a:xfrm>
          <a:prstGeom prst="rect">
            <a:avLst/>
          </a:prstGeom>
        </p:spPr>
      </p:pic>
      <p:pic>
        <p:nvPicPr>
          <p:cNvPr id="8" name="图片 7">
            <a:extLst>
              <a:ext uri="{FF2B5EF4-FFF2-40B4-BE49-F238E27FC236}">
                <a16:creationId xmlns:a16="http://schemas.microsoft.com/office/drawing/2014/main" id="{EF2E2ACB-D206-16A4-2D27-5870ED70A8C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18667" y="2454858"/>
            <a:ext cx="4533333" cy="3619048"/>
          </a:xfrm>
          <a:prstGeom prst="rect">
            <a:avLst/>
          </a:prstGeom>
        </p:spPr>
      </p:pic>
    </p:spTree>
    <p:extLst>
      <p:ext uri="{BB962C8B-B14F-4D97-AF65-F5344CB8AC3E}">
        <p14:creationId xmlns:p14="http://schemas.microsoft.com/office/powerpoint/2010/main" val="839476689"/>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DED133F9-7A52-23AC-8950-7DAC707E3DD9}"/>
              </a:ext>
            </a:extLst>
          </p:cNvPr>
          <p:cNvSpPr txBox="1"/>
          <p:nvPr/>
        </p:nvSpPr>
        <p:spPr>
          <a:xfrm>
            <a:off x="840000" y="421889"/>
            <a:ext cx="10512000" cy="1723549"/>
          </a:xfrm>
          <a:prstGeom prst="rect">
            <a:avLst/>
          </a:prstGeom>
          <a:noFill/>
        </p:spPr>
        <p:txBody>
          <a:bodyPr wrap="square" rtlCol="0">
            <a:spAutoFit/>
          </a:bodyPr>
          <a:lstStyle/>
          <a:p>
            <a:pPr indent="576000" algn="just">
              <a:spcAft>
                <a:spcPts val="600"/>
              </a:spcAft>
            </a:pPr>
            <a:r>
              <a:rPr lang="zh-CN" altLang="en-US" sz="2500" b="1" dirty="0">
                <a:latin typeface="+mn-ea"/>
              </a:rPr>
              <a:t>（一）双缸同时点火控制</a:t>
            </a:r>
            <a:endParaRPr lang="en-US" altLang="zh-CN" sz="2500" b="1" dirty="0">
              <a:latin typeface="+mn-ea"/>
            </a:endParaRPr>
          </a:p>
          <a:p>
            <a:pPr indent="576000" algn="just">
              <a:spcAft>
                <a:spcPts val="600"/>
              </a:spcAft>
            </a:pPr>
            <a:r>
              <a:rPr lang="en-US" altLang="zh-CN" sz="2400" b="1" dirty="0">
                <a:latin typeface="+mn-ea"/>
              </a:rPr>
              <a:t>1.1</a:t>
            </a:r>
            <a:r>
              <a:rPr lang="zh-CN" altLang="en-US" sz="2400" b="1" dirty="0">
                <a:latin typeface="+mn-ea"/>
              </a:rPr>
              <a:t>缸压缩上止点前</a:t>
            </a:r>
            <a:r>
              <a:rPr lang="en-US" altLang="zh-CN" sz="2400" b="1" dirty="0">
                <a:latin typeface="+mn-ea"/>
              </a:rPr>
              <a:t>72°</a:t>
            </a:r>
            <a:r>
              <a:rPr lang="zh-CN" altLang="en-US" sz="2400" b="1" dirty="0">
                <a:latin typeface="+mn-ea"/>
              </a:rPr>
              <a:t>信号</a:t>
            </a:r>
            <a:endParaRPr lang="en-US" altLang="zh-CN" sz="2400" b="1" dirty="0">
              <a:latin typeface="+mn-ea"/>
            </a:endParaRPr>
          </a:p>
          <a:p>
            <a:pPr indent="576000" algn="just">
              <a:spcAft>
                <a:spcPts val="600"/>
              </a:spcAft>
            </a:pPr>
            <a:r>
              <a:rPr lang="zh-CN" altLang="en-US" sz="2400" dirty="0">
                <a:latin typeface="+mn-ea"/>
              </a:rPr>
              <a:t>图</a:t>
            </a:r>
            <a:r>
              <a:rPr lang="en-US" altLang="zh-CN" sz="2400" dirty="0">
                <a:latin typeface="+mn-ea"/>
              </a:rPr>
              <a:t>3-3-14</a:t>
            </a:r>
            <a:r>
              <a:rPr lang="zh-CN" altLang="en-US" sz="2400" dirty="0">
                <a:latin typeface="+mn-ea"/>
              </a:rPr>
              <a:t>所示为凸轮轴位置传感（霍尔传感器）器</a:t>
            </a:r>
            <a:r>
              <a:rPr lang="en-US" altLang="zh-CN" sz="2400" dirty="0">
                <a:latin typeface="+mn-ea"/>
              </a:rPr>
              <a:t>G40</a:t>
            </a:r>
            <a:r>
              <a:rPr lang="zh-CN" altLang="en-US" sz="2400" dirty="0">
                <a:latin typeface="+mn-ea"/>
              </a:rPr>
              <a:t>的位置。其具有曲轴转两周而凸轮轴转一周的特点。</a:t>
            </a:r>
          </a:p>
        </p:txBody>
      </p:sp>
      <p:pic>
        <p:nvPicPr>
          <p:cNvPr id="5" name="图片 4">
            <a:extLst>
              <a:ext uri="{FF2B5EF4-FFF2-40B4-BE49-F238E27FC236}">
                <a16:creationId xmlns:a16="http://schemas.microsoft.com/office/drawing/2014/main" id="{93FEECC7-154D-A9D9-724B-1B18679CE3E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17552" y="2375302"/>
            <a:ext cx="5556896" cy="4060809"/>
          </a:xfrm>
          <a:prstGeom prst="rect">
            <a:avLst/>
          </a:prstGeom>
        </p:spPr>
      </p:pic>
    </p:spTree>
    <p:extLst>
      <p:ext uri="{BB962C8B-B14F-4D97-AF65-F5344CB8AC3E}">
        <p14:creationId xmlns:p14="http://schemas.microsoft.com/office/powerpoint/2010/main" val="3985283131"/>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6EB24056-5713-FFB1-5958-40C7D1D688FC}"/>
              </a:ext>
            </a:extLst>
          </p:cNvPr>
          <p:cNvSpPr txBox="1"/>
          <p:nvPr/>
        </p:nvSpPr>
        <p:spPr>
          <a:xfrm>
            <a:off x="840000" y="690664"/>
            <a:ext cx="10512000" cy="1938992"/>
          </a:xfrm>
          <a:prstGeom prst="rect">
            <a:avLst/>
          </a:prstGeom>
          <a:noFill/>
        </p:spPr>
        <p:txBody>
          <a:bodyPr wrap="square" rtlCol="0">
            <a:spAutoFit/>
          </a:bodyPr>
          <a:lstStyle/>
          <a:p>
            <a:pPr indent="576000" algn="just">
              <a:spcAft>
                <a:spcPts val="600"/>
              </a:spcAft>
            </a:pPr>
            <a:r>
              <a:rPr lang="zh-CN" altLang="en-US" sz="2400" dirty="0">
                <a:latin typeface="+mn-ea"/>
              </a:rPr>
              <a:t>图</a:t>
            </a:r>
            <a:r>
              <a:rPr lang="en-US" altLang="zh-CN" sz="2400" dirty="0">
                <a:latin typeface="+mn-ea"/>
              </a:rPr>
              <a:t>3-3-15</a:t>
            </a:r>
            <a:r>
              <a:rPr lang="zh-CN" altLang="en-US" sz="2400" dirty="0">
                <a:latin typeface="+mn-ea"/>
              </a:rPr>
              <a:t>所示为霍尔传感器</a:t>
            </a:r>
            <a:r>
              <a:rPr lang="en-US" altLang="zh-CN" sz="2400" dirty="0">
                <a:latin typeface="+mn-ea"/>
              </a:rPr>
              <a:t>G40</a:t>
            </a:r>
            <a:r>
              <a:rPr lang="zh-CN" altLang="en-US" sz="2400" dirty="0">
                <a:latin typeface="+mn-ea"/>
              </a:rPr>
              <a:t>的工作原理。霍尔传感器</a:t>
            </a:r>
            <a:r>
              <a:rPr lang="en-US" altLang="zh-CN" sz="2400" dirty="0">
                <a:latin typeface="+mn-ea"/>
              </a:rPr>
              <a:t>G40</a:t>
            </a:r>
            <a:r>
              <a:rPr lang="zh-CN" altLang="en-US" sz="2400" dirty="0">
                <a:latin typeface="+mn-ea"/>
              </a:rPr>
              <a:t>由</a:t>
            </a:r>
            <a:r>
              <a:rPr lang="en-US" altLang="zh-CN" sz="2400" dirty="0">
                <a:latin typeface="+mn-ea"/>
              </a:rPr>
              <a:t>ECU</a:t>
            </a:r>
            <a:r>
              <a:rPr lang="zh-CN" altLang="en-US" sz="2400" dirty="0">
                <a:latin typeface="+mn-ea"/>
              </a:rPr>
              <a:t>供电，随凸轮轴一起旋转的触发轮控制触发三极管，从而拉低计算机内高电位。具体来说，当三极管不导通时，信号线为高电位</a:t>
            </a:r>
            <a:r>
              <a:rPr lang="en-US" altLang="zh-CN" sz="2400" dirty="0">
                <a:latin typeface="+mn-ea"/>
              </a:rPr>
              <a:t>12V</a:t>
            </a:r>
            <a:r>
              <a:rPr lang="zh-CN" altLang="en-US" sz="2400" dirty="0">
                <a:latin typeface="+mn-ea"/>
              </a:rPr>
              <a:t>（根据计算机内电源高低而定），一旦饱和导通，则信号线为低电位，接近</a:t>
            </a:r>
            <a:r>
              <a:rPr lang="en-US" altLang="zh-CN" sz="2400" dirty="0">
                <a:latin typeface="+mn-ea"/>
              </a:rPr>
              <a:t>0V</a:t>
            </a:r>
            <a:r>
              <a:rPr lang="zh-CN" altLang="en-US" sz="2400" dirty="0">
                <a:latin typeface="+mn-ea"/>
              </a:rPr>
              <a:t>。高、低电位变换点的时刻反映了凸轮轴的位置。</a:t>
            </a:r>
          </a:p>
        </p:txBody>
      </p:sp>
      <p:pic>
        <p:nvPicPr>
          <p:cNvPr id="5" name="图片 4">
            <a:extLst>
              <a:ext uri="{FF2B5EF4-FFF2-40B4-BE49-F238E27FC236}">
                <a16:creationId xmlns:a16="http://schemas.microsoft.com/office/drawing/2014/main" id="{9B837117-D08C-727A-14A7-41404648FF0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72190" y="2699246"/>
            <a:ext cx="5247619" cy="3619048"/>
          </a:xfrm>
          <a:prstGeom prst="rect">
            <a:avLst/>
          </a:prstGeom>
        </p:spPr>
      </p:pic>
    </p:spTree>
    <p:extLst>
      <p:ext uri="{BB962C8B-B14F-4D97-AF65-F5344CB8AC3E}">
        <p14:creationId xmlns:p14="http://schemas.microsoft.com/office/powerpoint/2010/main" val="1485668692"/>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7BC8A5B6-2A23-A2D5-7982-3FC0C2743B54}"/>
              </a:ext>
            </a:extLst>
          </p:cNvPr>
          <p:cNvSpPr txBox="1"/>
          <p:nvPr/>
        </p:nvSpPr>
        <p:spPr>
          <a:xfrm>
            <a:off x="840000" y="466927"/>
            <a:ext cx="10512000" cy="2831544"/>
          </a:xfrm>
          <a:prstGeom prst="rect">
            <a:avLst/>
          </a:prstGeom>
          <a:noFill/>
        </p:spPr>
        <p:txBody>
          <a:bodyPr wrap="square" rtlCol="0">
            <a:spAutoFit/>
          </a:bodyPr>
          <a:lstStyle/>
          <a:p>
            <a:pPr indent="576000" algn="just">
              <a:spcAft>
                <a:spcPts val="600"/>
              </a:spcAft>
            </a:pPr>
            <a:r>
              <a:rPr lang="en-US" altLang="zh-CN" sz="2100" b="1" dirty="0">
                <a:latin typeface="+mn-ea"/>
              </a:rPr>
              <a:t>2.</a:t>
            </a:r>
            <a:r>
              <a:rPr lang="zh-CN" altLang="en-US" sz="2100" b="1" dirty="0">
                <a:latin typeface="+mn-ea"/>
              </a:rPr>
              <a:t>曲轴转速信号</a:t>
            </a:r>
            <a:endParaRPr lang="en-US" altLang="zh-CN" sz="2100" b="1" dirty="0">
              <a:latin typeface="+mn-ea"/>
            </a:endParaRPr>
          </a:p>
          <a:p>
            <a:pPr indent="576000" algn="just">
              <a:spcAft>
                <a:spcPts val="600"/>
              </a:spcAft>
            </a:pPr>
            <a:r>
              <a:rPr lang="zh-CN" altLang="en-US" sz="2100" dirty="0">
                <a:latin typeface="+mn-ea"/>
              </a:rPr>
              <a:t>发动机转速是电控系统中重要的输入变量之一。图</a:t>
            </a:r>
            <a:r>
              <a:rPr lang="en-US" altLang="zh-CN" sz="2100" dirty="0">
                <a:latin typeface="+mn-ea"/>
              </a:rPr>
              <a:t>3-3-16</a:t>
            </a:r>
            <a:r>
              <a:rPr lang="zh-CN" altLang="en-US" sz="2100" dirty="0">
                <a:latin typeface="+mn-ea"/>
              </a:rPr>
              <a:t>所示为发动机曲轴转速和位置传感器</a:t>
            </a:r>
            <a:r>
              <a:rPr lang="en-US" altLang="zh-CN" sz="2100" dirty="0">
                <a:latin typeface="+mn-ea"/>
              </a:rPr>
              <a:t>G28</a:t>
            </a:r>
            <a:r>
              <a:rPr lang="zh-CN" altLang="en-US" sz="2100" dirty="0">
                <a:latin typeface="+mn-ea"/>
              </a:rPr>
              <a:t>（为简化名称，一般称为曲轴位置传感器</a:t>
            </a:r>
            <a:r>
              <a:rPr lang="en-US" altLang="zh-CN" sz="2100" dirty="0">
                <a:latin typeface="+mn-ea"/>
              </a:rPr>
              <a:t>G28</a:t>
            </a:r>
            <a:r>
              <a:rPr lang="zh-CN" altLang="en-US" sz="2100" dirty="0">
                <a:latin typeface="+mn-ea"/>
              </a:rPr>
              <a:t>），</a:t>
            </a:r>
            <a:r>
              <a:rPr lang="en-US" altLang="zh-CN" sz="2100" dirty="0">
                <a:latin typeface="+mn-ea"/>
              </a:rPr>
              <a:t>G28</a:t>
            </a:r>
            <a:r>
              <a:rPr lang="zh-CN" altLang="en-US" sz="2100" dirty="0">
                <a:latin typeface="+mn-ea"/>
              </a:rPr>
              <a:t>传感器不但产生发动机转速信号，同时，也产生</a:t>
            </a:r>
            <a:r>
              <a:rPr lang="en-US" altLang="zh-CN" sz="2100" dirty="0">
                <a:latin typeface="+mn-ea"/>
              </a:rPr>
              <a:t>1</a:t>
            </a:r>
            <a:r>
              <a:rPr lang="zh-CN" altLang="en-US" sz="2100" dirty="0">
                <a:latin typeface="+mn-ea"/>
              </a:rPr>
              <a:t>缸上止点前</a:t>
            </a:r>
            <a:r>
              <a:rPr lang="en-US" altLang="zh-CN" sz="2100" dirty="0">
                <a:latin typeface="+mn-ea"/>
              </a:rPr>
              <a:t>72°</a:t>
            </a:r>
            <a:r>
              <a:rPr lang="zh-CN" altLang="en-US" sz="2100" dirty="0">
                <a:latin typeface="+mn-ea"/>
              </a:rPr>
              <a:t>信号。曲轴每转两周产生两个信号，其中一个信号是</a:t>
            </a:r>
            <a:r>
              <a:rPr lang="en-US" altLang="zh-CN" sz="2100" dirty="0">
                <a:latin typeface="+mn-ea"/>
              </a:rPr>
              <a:t>1</a:t>
            </a:r>
            <a:r>
              <a:rPr lang="zh-CN" altLang="en-US" sz="2100" dirty="0">
                <a:latin typeface="+mn-ea"/>
              </a:rPr>
              <a:t>缸压缩上止点前</a:t>
            </a:r>
            <a:r>
              <a:rPr lang="en-US" altLang="zh-CN" sz="2100" dirty="0">
                <a:latin typeface="+mn-ea"/>
              </a:rPr>
              <a:t>72°</a:t>
            </a:r>
            <a:r>
              <a:rPr lang="zh-CN" altLang="en-US" sz="2100" dirty="0">
                <a:latin typeface="+mn-ea"/>
              </a:rPr>
              <a:t>信号；另一个信号是</a:t>
            </a:r>
            <a:r>
              <a:rPr lang="en-US" altLang="zh-CN" sz="2100" dirty="0">
                <a:latin typeface="+mn-ea"/>
              </a:rPr>
              <a:t>1</a:t>
            </a:r>
            <a:r>
              <a:rPr lang="zh-CN" altLang="en-US" sz="2100" dirty="0">
                <a:latin typeface="+mn-ea"/>
              </a:rPr>
              <a:t>缸排气上止点前</a:t>
            </a:r>
            <a:r>
              <a:rPr lang="en-US" altLang="zh-CN" sz="2100" dirty="0">
                <a:latin typeface="+mn-ea"/>
              </a:rPr>
              <a:t>72°</a:t>
            </a:r>
            <a:r>
              <a:rPr lang="zh-CN" altLang="en-US" sz="2100" dirty="0">
                <a:latin typeface="+mn-ea"/>
              </a:rPr>
              <a:t>信号。</a:t>
            </a:r>
            <a:endParaRPr lang="en-US" altLang="zh-CN" sz="2100" dirty="0">
              <a:latin typeface="+mn-ea"/>
            </a:endParaRPr>
          </a:p>
          <a:p>
            <a:pPr indent="576000" algn="just">
              <a:spcAft>
                <a:spcPts val="600"/>
              </a:spcAft>
            </a:pPr>
            <a:r>
              <a:rPr lang="zh-CN" altLang="en-US" sz="2100" dirty="0">
                <a:latin typeface="+mn-ea"/>
              </a:rPr>
              <a:t>图</a:t>
            </a:r>
            <a:r>
              <a:rPr lang="en-US" altLang="zh-CN" sz="2100" dirty="0">
                <a:latin typeface="+mn-ea"/>
              </a:rPr>
              <a:t>3-3-17</a:t>
            </a:r>
            <a:r>
              <a:rPr lang="zh-CN" altLang="en-US" sz="2100" dirty="0">
                <a:latin typeface="+mn-ea"/>
              </a:rPr>
              <a:t>所示为曲轴位置传感器</a:t>
            </a:r>
            <a:r>
              <a:rPr lang="en-US" altLang="zh-CN" sz="2100" dirty="0">
                <a:latin typeface="+mn-ea"/>
              </a:rPr>
              <a:t>G28</a:t>
            </a:r>
            <a:r>
              <a:rPr lang="zh-CN" altLang="en-US" sz="2100" dirty="0">
                <a:latin typeface="+mn-ea"/>
              </a:rPr>
              <a:t>和曲轴信号轮，曲轴信号轮一周有</a:t>
            </a:r>
            <a:r>
              <a:rPr lang="en-US" altLang="zh-CN" sz="2100" dirty="0">
                <a:latin typeface="+mn-ea"/>
              </a:rPr>
              <a:t>60</a:t>
            </a:r>
            <a:r>
              <a:rPr lang="zh-CN" altLang="en-US" sz="2100" dirty="0">
                <a:latin typeface="+mn-ea"/>
              </a:rPr>
              <a:t>个齿位，实际为</a:t>
            </a:r>
            <a:r>
              <a:rPr lang="en-US" altLang="zh-CN" sz="2100" dirty="0">
                <a:latin typeface="+mn-ea"/>
              </a:rPr>
              <a:t>58</a:t>
            </a:r>
            <a:r>
              <a:rPr lang="zh-CN" altLang="en-US" sz="2100" dirty="0">
                <a:latin typeface="+mn-ea"/>
              </a:rPr>
              <a:t>个齿，微机采集到的每个齿形的正向波形或负向波形均代表曲轴转过</a:t>
            </a:r>
            <a:r>
              <a:rPr lang="en-US" altLang="zh-CN" sz="2100" dirty="0">
                <a:latin typeface="+mn-ea"/>
              </a:rPr>
              <a:t>3°</a:t>
            </a:r>
            <a:r>
              <a:rPr lang="zh-CN" altLang="en-US" sz="2100" dirty="0">
                <a:latin typeface="+mn-ea"/>
              </a:rPr>
              <a:t>（</a:t>
            </a:r>
            <a:r>
              <a:rPr lang="en-US" altLang="zh-CN" sz="2100" dirty="0">
                <a:latin typeface="+mn-ea"/>
              </a:rPr>
              <a:t>60×6°=360°</a:t>
            </a:r>
            <a:r>
              <a:rPr lang="zh-CN" altLang="en-US" sz="2100" dirty="0">
                <a:latin typeface="+mn-ea"/>
              </a:rPr>
              <a:t>），经转化可变成曲轴转</a:t>
            </a:r>
            <a:r>
              <a:rPr lang="en-US" altLang="zh-CN" sz="2100" dirty="0">
                <a:latin typeface="+mn-ea"/>
              </a:rPr>
              <a:t>1°</a:t>
            </a:r>
            <a:r>
              <a:rPr lang="zh-CN" altLang="en-US" sz="2100" dirty="0">
                <a:latin typeface="+mn-ea"/>
              </a:rPr>
              <a:t>需要的计算机时间，称其为</a:t>
            </a:r>
            <a:r>
              <a:rPr lang="en-US" altLang="zh-CN" sz="2100" dirty="0">
                <a:latin typeface="+mn-ea"/>
              </a:rPr>
              <a:t>1°</a:t>
            </a:r>
            <a:r>
              <a:rPr lang="zh-CN" altLang="en-US" sz="2100" dirty="0">
                <a:latin typeface="+mn-ea"/>
              </a:rPr>
              <a:t>计算机时间。</a:t>
            </a:r>
          </a:p>
        </p:txBody>
      </p:sp>
      <p:pic>
        <p:nvPicPr>
          <p:cNvPr id="5" name="图片 4">
            <a:extLst>
              <a:ext uri="{FF2B5EF4-FFF2-40B4-BE49-F238E27FC236}">
                <a16:creationId xmlns:a16="http://schemas.microsoft.com/office/drawing/2014/main" id="{3A0AC9B5-0650-B35C-5557-3FD62F211A8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38849" y="3328893"/>
            <a:ext cx="3701636" cy="3062180"/>
          </a:xfrm>
          <a:prstGeom prst="rect">
            <a:avLst/>
          </a:prstGeom>
        </p:spPr>
      </p:pic>
      <p:pic>
        <p:nvPicPr>
          <p:cNvPr id="7" name="图片 6">
            <a:extLst>
              <a:ext uri="{FF2B5EF4-FFF2-40B4-BE49-F238E27FC236}">
                <a16:creationId xmlns:a16="http://schemas.microsoft.com/office/drawing/2014/main" id="{9609E5ED-6AEB-40A0-0FEA-5135F8D49D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97649" y="3298471"/>
            <a:ext cx="4055502" cy="3449880"/>
          </a:xfrm>
          <a:prstGeom prst="rect">
            <a:avLst/>
          </a:prstGeom>
        </p:spPr>
      </p:pic>
    </p:spTree>
    <p:extLst>
      <p:ext uri="{BB962C8B-B14F-4D97-AF65-F5344CB8AC3E}">
        <p14:creationId xmlns:p14="http://schemas.microsoft.com/office/powerpoint/2010/main" val="2978824032"/>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D9E37E44-AB92-AEAA-1262-B5E0C475F823}"/>
              </a:ext>
            </a:extLst>
          </p:cNvPr>
          <p:cNvSpPr txBox="1"/>
          <p:nvPr/>
        </p:nvSpPr>
        <p:spPr>
          <a:xfrm>
            <a:off x="840000" y="1070042"/>
            <a:ext cx="10512000" cy="1277273"/>
          </a:xfrm>
          <a:prstGeom prst="rect">
            <a:avLst/>
          </a:prstGeom>
          <a:noFill/>
        </p:spPr>
        <p:txBody>
          <a:bodyPr wrap="square" rtlCol="0">
            <a:spAutoFit/>
          </a:bodyPr>
          <a:lstStyle/>
          <a:p>
            <a:pPr indent="576000" algn="just">
              <a:spcAft>
                <a:spcPts val="600"/>
              </a:spcAft>
            </a:pPr>
            <a:r>
              <a:rPr lang="en-US" altLang="zh-CN" sz="2400" b="1" dirty="0">
                <a:latin typeface="+mn-ea"/>
              </a:rPr>
              <a:t>3.</a:t>
            </a:r>
            <a:r>
              <a:rPr lang="zh-CN" altLang="en-US" sz="2400" b="1" dirty="0">
                <a:latin typeface="+mn-ea"/>
              </a:rPr>
              <a:t>凸轮轴信号、曲轴信号的波形与点火的对应关系</a:t>
            </a:r>
            <a:endParaRPr lang="en-US" altLang="zh-CN" sz="2400" b="1" dirty="0">
              <a:latin typeface="+mn-ea"/>
            </a:endParaRPr>
          </a:p>
          <a:p>
            <a:pPr indent="576000" algn="just">
              <a:spcAft>
                <a:spcPts val="600"/>
              </a:spcAft>
            </a:pPr>
            <a:r>
              <a:rPr lang="zh-CN" altLang="en-US" sz="2400" dirty="0">
                <a:latin typeface="+mn-ea"/>
              </a:rPr>
              <a:t>图</a:t>
            </a:r>
            <a:r>
              <a:rPr lang="en-US" altLang="zh-CN" sz="2400" dirty="0">
                <a:latin typeface="+mn-ea"/>
              </a:rPr>
              <a:t>3-3-18</a:t>
            </a:r>
            <a:r>
              <a:rPr lang="zh-CN" altLang="en-US" sz="2400" dirty="0">
                <a:latin typeface="+mn-ea"/>
              </a:rPr>
              <a:t>所示为凸轮轴信号、曲轴信号的波形与点火的对应关系（</a:t>
            </a:r>
            <a:r>
              <a:rPr lang="en-US" altLang="zh-CN" sz="2400" dirty="0">
                <a:latin typeface="+mn-ea"/>
              </a:rPr>
              <a:t>4</a:t>
            </a:r>
            <a:r>
              <a:rPr lang="zh-CN" altLang="en-US" sz="2400" dirty="0">
                <a:latin typeface="+mn-ea"/>
              </a:rPr>
              <a:t>缸发动机），图中显示出</a:t>
            </a:r>
            <a:r>
              <a:rPr lang="en-US" altLang="zh-CN" sz="2400" dirty="0">
                <a:latin typeface="+mn-ea"/>
              </a:rPr>
              <a:t>G40</a:t>
            </a:r>
            <a:r>
              <a:rPr lang="zh-CN" altLang="en-US" sz="2400" dirty="0">
                <a:latin typeface="+mn-ea"/>
              </a:rPr>
              <a:t>和</a:t>
            </a:r>
            <a:r>
              <a:rPr lang="en-US" altLang="zh-CN" sz="2400" dirty="0">
                <a:latin typeface="+mn-ea"/>
              </a:rPr>
              <a:t>G28</a:t>
            </a:r>
            <a:r>
              <a:rPr lang="zh-CN" altLang="en-US" sz="2400" dirty="0">
                <a:latin typeface="+mn-ea"/>
              </a:rPr>
              <a:t>信号的波形。</a:t>
            </a:r>
          </a:p>
        </p:txBody>
      </p:sp>
      <p:pic>
        <p:nvPicPr>
          <p:cNvPr id="5" name="图片 4">
            <a:extLst>
              <a:ext uri="{FF2B5EF4-FFF2-40B4-BE49-F238E27FC236}">
                <a16:creationId xmlns:a16="http://schemas.microsoft.com/office/drawing/2014/main" id="{019C9B53-14B2-01AC-770F-E271FBA4A09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57052" y="2591367"/>
            <a:ext cx="6277895" cy="3196591"/>
          </a:xfrm>
          <a:prstGeom prst="rect">
            <a:avLst/>
          </a:prstGeom>
        </p:spPr>
      </p:pic>
    </p:spTree>
    <p:extLst>
      <p:ext uri="{BB962C8B-B14F-4D97-AF65-F5344CB8AC3E}">
        <p14:creationId xmlns:p14="http://schemas.microsoft.com/office/powerpoint/2010/main" val="227722989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2582"/>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768_3*l_h_i*1_3_3"/>
  <p:tag name="KSO_WM_TEMPLATE_CATEGORY" val="diagram"/>
  <p:tag name="KSO_WM_TEMPLATE_INDEX" val="20228768"/>
  <p:tag name="KSO_WM_UNIT_LAYERLEVEL" val="1_1_1"/>
  <p:tag name="KSO_WM_TAG_VERSION" val="1.0"/>
  <p:tag name="KSO_WM_BEAUTIFY_FLAG" val="#wm#"/>
  <p:tag name="KSO_WM_UNIT_FILL_FORE_SCHEMECOLOR_INDEX_1_BRIGHTNESS" val="0"/>
  <p:tag name="KSO_WM_UNIT_FILL_FORE_SCHEMECOLOR_INDEX_1" val="8"/>
  <p:tag name="KSO_WM_UNIT_FILL_FORE_SCHEMECOLOR_INDEX_1_POS" val="0"/>
  <p:tag name="KSO_WM_UNIT_FILL_FORE_SCHEMECOLOR_INDEX_1_TRANS" val="0"/>
  <p:tag name="KSO_WM_UNIT_FILL_FORE_SCHEMECOLOR_INDEX_2_BRIGHTNESS" val="-0.25"/>
  <p:tag name="KSO_WM_UNIT_FILL_FORE_SCHEMECOLOR_INDEX_2" val="8"/>
  <p:tag name="KSO_WM_UNIT_FILL_FORE_SCHEMECOLOR_INDEX_2_POS" val="1"/>
  <p:tag name="KSO_WM_UNIT_FILL_FORE_SCHEMECOLOR_INDEX_2_TRANS" val="0"/>
  <p:tag name="KSO_WM_UNIT_FILL_GRADIENT_TYPE" val="0"/>
  <p:tag name="KSO_WM_UNIT_FILL_GRADIENT_ANGLE" val="180"/>
  <p:tag name="KSO_WM_UNIT_FILL_GRADIENT_DIRECTION" val="4"/>
  <p:tag name="KSO_WM_UNIT_FILL_TYPE" val="3"/>
  <p:tag name="KSO_WM_UNIT_TEXT_FILL_FORE_SCHEMECOLOR_INDEX_BRIGHTNESS" val="0"/>
  <p:tag name="KSO_WM_UNIT_TEXT_FILL_FORE_SCHEMECOLOR_INDEX" val="2"/>
  <p:tag name="KSO_WM_UNIT_TEXT_FILL_TYPE" val="1"/>
  <p:tag name="KSO_WM_UNIT_USESOURCEFORMAT_APPLY" val="1"/>
  <p:tag name="KSO_WM_DIAGRAM_VIRTUALLY_FRAME" val="{&quot;height&quot;:423.9999999999999,&quot;left&quot;:108.2248031496063,&quot;top&quot;:56.000000000000014,&quot;width&quot;:829.3566141732283}"/>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768_3*l_h_i*1_4_1"/>
  <p:tag name="KSO_WM_TEMPLATE_CATEGORY" val="diagram"/>
  <p:tag name="KSO_WM_TEMPLATE_INDEX" val="20228768"/>
  <p:tag name="KSO_WM_UNIT_LAYERLEVEL" val="1_1_1"/>
  <p:tag name="KSO_WM_TAG_VERSION" val="1.0"/>
  <p:tag name="KSO_WM_BEAUTIFY_FLAG" val="#wm#"/>
  <p:tag name="KSO_WM_UNIT_FILL_FORE_SCHEMECOLOR_INDEX_1_BRIGHTNESS" val="0"/>
  <p:tag name="KSO_WM_UNIT_FILL_FORE_SCHEMECOLOR_INDEX_1" val="9"/>
  <p:tag name="KSO_WM_UNIT_FILL_FORE_SCHEMECOLOR_INDEX_1_POS" val="0.21"/>
  <p:tag name="KSO_WM_UNIT_FILL_FORE_SCHEMECOLOR_INDEX_1_TRANS" val="0"/>
  <p:tag name="KSO_WM_UNIT_FILL_FORE_SCHEMECOLOR_INDEX_2_BRIGHTNESS" val="-0.25"/>
  <p:tag name="KSO_WM_UNIT_FILL_FORE_SCHEMECOLOR_INDEX_2" val="9"/>
  <p:tag name="KSO_WM_UNIT_FILL_FORE_SCHEMECOLOR_INDEX_2_POS" val="0.78"/>
  <p:tag name="KSO_WM_UNIT_FILL_FORE_SCHEMECOLOR_INDEX_2_TRANS" val="0"/>
  <p:tag name="KSO_WM_UNIT_FILL_FORE_SCHEMECOLOR_INDEX_3_BRIGHTNESS" val="-0.25"/>
  <p:tag name="KSO_WM_UNIT_FILL_FORE_SCHEMECOLOR_INDEX_3" val="9"/>
  <p:tag name="KSO_WM_UNIT_FILL_FORE_SCHEMECOLOR_INDEX_3_POS" val="1"/>
  <p:tag name="KSO_WM_UNIT_FILL_FORE_SCHEMECOLOR_INDEX_3_TRANS" val="0"/>
  <p:tag name="KSO_WM_UNIT_FILL_GRADIENT_TYPE" val="0"/>
  <p:tag name="KSO_WM_UNIT_FILL_GRADIENT_ANGLE" val="180"/>
  <p:tag name="KSO_WM_UNIT_FILL_GRADIENT_DIRECTION" val="4"/>
  <p:tag name="KSO_WM_UNIT_FILL_TYPE" val="3"/>
  <p:tag name="KSO_WM_UNIT_SHADOW_SCHEMECOLOR_INDEX_BRIGHTNESS" val="-0.5"/>
  <p:tag name="KSO_WM_UNIT_SHADOW_SCHEMECOLOR_INDEX" val="16"/>
  <p:tag name="KSO_WM_UNIT_TEXT_FILL_FORE_SCHEMECOLOR_INDEX_BRIGHTNESS" val="0"/>
  <p:tag name="KSO_WM_UNIT_TEXT_FILL_FORE_SCHEMECOLOR_INDEX" val="2"/>
  <p:tag name="KSO_WM_UNIT_TEXT_FILL_TYPE" val="1"/>
  <p:tag name="KSO_WM_UNIT_USESOURCEFORMAT_APPLY" val="1"/>
  <p:tag name="KSO_WM_DIAGRAM_VIRTUALLY_FRAME" val="{&quot;height&quot;:423.9999999999999,&quot;left&quot;:108.2248031496063,&quot;top&quot;:56.000000000000014,&quot;width&quot;:829.3566141732283}"/>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8768_3*l_h_i*1_4_2"/>
  <p:tag name="KSO_WM_TEMPLATE_CATEGORY" val="diagram"/>
  <p:tag name="KSO_WM_TEMPLATE_INDEX" val="20228768"/>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423.9999999999999,&quot;left&quot;:108.2248031496063,&quot;top&quot;:56.000000000000014,&quot;width&quot;:829.3566141732283}"/>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8768_3*l_h_i*1_4_3"/>
  <p:tag name="KSO_WM_TEMPLATE_CATEGORY" val="diagram"/>
  <p:tag name="KSO_WM_TEMPLATE_INDEX" val="20228768"/>
  <p:tag name="KSO_WM_UNIT_LAYERLEVEL" val="1_1_1"/>
  <p:tag name="KSO_WM_TAG_VERSION" val="1.0"/>
  <p:tag name="KSO_WM_BEAUTIFY_FLAG" val="#wm#"/>
  <p:tag name="KSO_WM_UNIT_FILL_FORE_SCHEMECOLOR_INDEX_1_BRIGHTNESS" val="0"/>
  <p:tag name="KSO_WM_UNIT_FILL_FORE_SCHEMECOLOR_INDEX_1" val="9"/>
  <p:tag name="KSO_WM_UNIT_FILL_FORE_SCHEMECOLOR_INDEX_1_POS" val="0"/>
  <p:tag name="KSO_WM_UNIT_FILL_FORE_SCHEMECOLOR_INDEX_1_TRANS" val="0"/>
  <p:tag name="KSO_WM_UNIT_FILL_FORE_SCHEMECOLOR_INDEX_2_BRIGHTNESS" val="-0.25"/>
  <p:tag name="KSO_WM_UNIT_FILL_FORE_SCHEMECOLOR_INDEX_2" val="9"/>
  <p:tag name="KSO_WM_UNIT_FILL_FORE_SCHEMECOLOR_INDEX_2_POS" val="1"/>
  <p:tag name="KSO_WM_UNIT_FILL_FORE_SCHEMECOLOR_INDEX_2_TRANS" val="0"/>
  <p:tag name="KSO_WM_UNIT_FILL_GRADIENT_TYPE" val="0"/>
  <p:tag name="KSO_WM_UNIT_FILL_GRADIENT_ANGLE" val="180"/>
  <p:tag name="KSO_WM_UNIT_FILL_GRADIENT_DIRECTION" val="4"/>
  <p:tag name="KSO_WM_UNIT_FILL_TYPE" val="3"/>
  <p:tag name="KSO_WM_UNIT_TEXT_FILL_FORE_SCHEMECOLOR_INDEX_BRIGHTNESS" val="0"/>
  <p:tag name="KSO_WM_UNIT_TEXT_FILL_FORE_SCHEMECOLOR_INDEX" val="2"/>
  <p:tag name="KSO_WM_UNIT_TEXT_FILL_TYPE" val="1"/>
  <p:tag name="KSO_WM_UNIT_USESOURCEFORMAT_APPLY" val="1"/>
  <p:tag name="KSO_WM_DIAGRAM_VIRTUALLY_FRAME" val="{&quot;height&quot;:423.9999999999999,&quot;left&quot;:108.2248031496063,&quot;top&quot;:56.000000000000014,&quot;width&quot;:829.3566141732283}"/>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768_3*l_h_i*1_1_1"/>
  <p:tag name="KSO_WM_TEMPLATE_CATEGORY" val="diagram"/>
  <p:tag name="KSO_WM_TEMPLATE_INDEX" val="20228768"/>
  <p:tag name="KSO_WM_UNIT_LAYERLEVEL" val="1_1_1"/>
  <p:tag name="KSO_WM_TAG_VERSION" val="1.0"/>
  <p:tag name="KSO_WM_BEAUTIFY_FLAG" val="#wm#"/>
  <p:tag name="KSO_WM_UNIT_FILL_FORE_SCHEMECOLOR_INDEX_1_BRIGHTNESS" val="0"/>
  <p:tag name="KSO_WM_UNIT_FILL_FORE_SCHEMECOLOR_INDEX_1" val="5"/>
  <p:tag name="KSO_WM_UNIT_FILL_FORE_SCHEMECOLOR_INDEX_1_POS" val="0.21"/>
  <p:tag name="KSO_WM_UNIT_FILL_FORE_SCHEMECOLOR_INDEX_1_TRANS" val="0"/>
  <p:tag name="KSO_WM_UNIT_FILL_FORE_SCHEMECOLOR_INDEX_2_BRIGHTNESS" val="-0.25"/>
  <p:tag name="KSO_WM_UNIT_FILL_FORE_SCHEMECOLOR_INDEX_2" val="5"/>
  <p:tag name="KSO_WM_UNIT_FILL_FORE_SCHEMECOLOR_INDEX_2_POS" val="0.78"/>
  <p:tag name="KSO_WM_UNIT_FILL_FORE_SCHEMECOLOR_INDEX_2_TRANS" val="0"/>
  <p:tag name="KSO_WM_UNIT_FILL_FORE_SCHEMECOLOR_INDEX_3_BRIGHTNESS" val="-0.25"/>
  <p:tag name="KSO_WM_UNIT_FILL_FORE_SCHEMECOLOR_INDEX_3" val="5"/>
  <p:tag name="KSO_WM_UNIT_FILL_FORE_SCHEMECOLOR_INDEX_3_POS" val="1"/>
  <p:tag name="KSO_WM_UNIT_FILL_FORE_SCHEMECOLOR_INDEX_3_TRANS" val="0"/>
  <p:tag name="KSO_WM_UNIT_FILL_GRADIENT_TYPE" val="0"/>
  <p:tag name="KSO_WM_UNIT_FILL_GRADIENT_ANGLE" val="180"/>
  <p:tag name="KSO_WM_UNIT_FILL_GRADIENT_DIRECTION" val="4"/>
  <p:tag name="KSO_WM_UNIT_FILL_TYPE" val="3"/>
  <p:tag name="KSO_WM_UNIT_SHADOW_SCHEMECOLOR_INDEX_BRIGHTNESS" val="-0.5"/>
  <p:tag name="KSO_WM_UNIT_SHADOW_SCHEMECOLOR_INDEX" val="16"/>
  <p:tag name="KSO_WM_UNIT_TEXT_FILL_FORE_SCHEMECOLOR_INDEX_BRIGHTNESS" val="0"/>
  <p:tag name="KSO_WM_UNIT_TEXT_FILL_FORE_SCHEMECOLOR_INDEX" val="2"/>
  <p:tag name="KSO_WM_UNIT_TEXT_FILL_TYPE" val="1"/>
  <p:tag name="KSO_WM_UNIT_USESOURCEFORMAT_APPLY" val="1"/>
  <p:tag name="KSO_WM_DIAGRAM_VIRTUALLY_FRAME" val="{&quot;height&quot;:423.9999999999999,&quot;left&quot;:108.2248031496063,&quot;top&quot;:56.000000000000014,&quot;width&quot;:829.3566141732283}"/>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768_3*l_h_i*1_1_2"/>
  <p:tag name="KSO_WM_TEMPLATE_CATEGORY" val="diagram"/>
  <p:tag name="KSO_WM_TEMPLATE_INDEX" val="20228768"/>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423.9999999999999,&quot;left&quot;:108.2248031496063,&quot;top&quot;:56.000000000000014,&quot;width&quot;:829.3566141732283}"/>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768_3*l_h_i*1_1_3"/>
  <p:tag name="KSO_WM_TEMPLATE_CATEGORY" val="diagram"/>
  <p:tag name="KSO_WM_TEMPLATE_INDEX" val="20228768"/>
  <p:tag name="KSO_WM_UNIT_LAYERLEVEL" val="1_1_1"/>
  <p:tag name="KSO_WM_TAG_VERSION" val="1.0"/>
  <p:tag name="KSO_WM_BEAUTIFY_FLAG" val="#wm#"/>
  <p:tag name="KSO_WM_UNIT_FILL_FORE_SCHEMECOLOR_INDEX_1_BRIGHTNESS" val="0"/>
  <p:tag name="KSO_WM_UNIT_FILL_FORE_SCHEMECOLOR_INDEX_1" val="5"/>
  <p:tag name="KSO_WM_UNIT_FILL_FORE_SCHEMECOLOR_INDEX_1_POS" val="0"/>
  <p:tag name="KSO_WM_UNIT_FILL_FORE_SCHEMECOLOR_INDEX_1_TRANS" val="0"/>
  <p:tag name="KSO_WM_UNIT_FILL_FORE_SCHEMECOLOR_INDEX_2_BRIGHTNESS" val="-0.25"/>
  <p:tag name="KSO_WM_UNIT_FILL_FORE_SCHEMECOLOR_INDEX_2" val="5"/>
  <p:tag name="KSO_WM_UNIT_FILL_FORE_SCHEMECOLOR_INDEX_2_POS" val="1"/>
  <p:tag name="KSO_WM_UNIT_FILL_FORE_SCHEMECOLOR_INDEX_2_TRANS" val="0"/>
  <p:tag name="KSO_WM_UNIT_FILL_GRADIENT_TYPE" val="0"/>
  <p:tag name="KSO_WM_UNIT_FILL_GRADIENT_ANGLE" val="180"/>
  <p:tag name="KSO_WM_UNIT_FILL_GRADIENT_DIRECTION" val="4"/>
  <p:tag name="KSO_WM_UNIT_FILL_TYPE" val="3"/>
  <p:tag name="KSO_WM_UNIT_TEXT_FILL_FORE_SCHEMECOLOR_INDEX_BRIGHTNESS" val="0"/>
  <p:tag name="KSO_WM_UNIT_TEXT_FILL_FORE_SCHEMECOLOR_INDEX" val="2"/>
  <p:tag name="KSO_WM_UNIT_TEXT_FILL_TYPE" val="1"/>
  <p:tag name="KSO_WM_UNIT_USESOURCEFORMAT_APPLY" val="1"/>
  <p:tag name="KSO_WM_DIAGRAM_VIRTUALLY_FRAME" val="{&quot;height&quot;:423.9999999999999,&quot;left&quot;:108.2248031496063,&quot;top&quot;:56.000000000000014,&quot;width&quot;:829.3566141732283}"/>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768_3*l_h_i*1_1_4"/>
  <p:tag name="KSO_WM_TEMPLATE_CATEGORY" val="diagram"/>
  <p:tag name="KSO_WM_TEMPLATE_INDEX" val="20228768"/>
  <p:tag name="KSO_WM_UNIT_LAYERLEVEL" val="1_1_1"/>
  <p:tag name="KSO_WM_TAG_VERSION" val="1.0"/>
  <p:tag name="KSO_WM_BEAUTIFY_FLAG" val="#wm#"/>
  <p:tag name="KSO_WM_UNIT_USESOURCEFORMAT_APPLY" val="1"/>
  <p:tag name="KSO_WM_DIAGRAM_VIRTUALLY_FRAME" val="{&quot;height&quot;:423.9999999999999,&quot;left&quot;:108.2248031496063,&quot;top&quot;:56.000000000000014,&quot;width&quot;:829.3566141732283}"/>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8768_3*l_h_i*1_3_4"/>
  <p:tag name="KSO_WM_TEMPLATE_CATEGORY" val="diagram"/>
  <p:tag name="KSO_WM_TEMPLATE_INDEX" val="20228768"/>
  <p:tag name="KSO_WM_UNIT_LAYERLEVEL" val="1_1_1"/>
  <p:tag name="KSO_WM_TAG_VERSION" val="1.0"/>
  <p:tag name="KSO_WM_BEAUTIFY_FLAG" val="#wm#"/>
  <p:tag name="KSO_WM_UNIT_USESOURCEFORMAT_APPLY" val="1"/>
  <p:tag name="KSO_WM_DIAGRAM_VIRTUALLY_FRAME" val="{&quot;height&quot;:423.9999999999999,&quot;left&quot;:108.2248031496063,&quot;top&quot;:56.000000000000014,&quot;width&quot;:829.3566141732283}"/>
</p:tagLst>
</file>

<file path=ppt/tags/tag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768_3*l_h_i*1_2_4"/>
  <p:tag name="KSO_WM_TEMPLATE_CATEGORY" val="diagram"/>
  <p:tag name="KSO_WM_TEMPLATE_INDEX" val="20228768"/>
  <p:tag name="KSO_WM_UNIT_LAYERLEVEL" val="1_1_1"/>
  <p:tag name="KSO_WM_TAG_VERSION" val="1.0"/>
  <p:tag name="KSO_WM_BEAUTIFY_FLAG" val="#wm#"/>
  <p:tag name="KSO_WM_UNIT_USESOURCEFORMAT_APPLY" val="1"/>
  <p:tag name="KSO_WM_DIAGRAM_VIRTUALLY_FRAME" val="{&quot;height&quot;:423.9999999999999,&quot;left&quot;:108.2248031496063,&quot;top&quot;:56.000000000000014,&quot;width&quot;:829.3566141732283}"/>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28768_3*l_h_i*1_4_4"/>
  <p:tag name="KSO_WM_TEMPLATE_CATEGORY" val="diagram"/>
  <p:tag name="KSO_WM_TEMPLATE_INDEX" val="20228768"/>
  <p:tag name="KSO_WM_UNIT_LAYERLEVEL" val="1_1_1"/>
  <p:tag name="KSO_WM_TAG_VERSION" val="1.0"/>
  <p:tag name="KSO_WM_BEAUTIFY_FLAG" val="#wm#"/>
  <p:tag name="KSO_WM_UNIT_USESOURCEFORMAT_APPLY" val="1"/>
  <p:tag name="KSO_WM_DIAGRAM_VIRTUALLY_FRAME" val="{&quot;height&quot;:423.9999999999999,&quot;left&quot;:108.2248031496063,&quot;top&quot;:56.000000000000014,&quot;width&quot;:829.3566141732283}"/>
</p:tagLst>
</file>

<file path=ppt/tags/tag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DIAGRAM_IS_NEED_ADD_PATH_ANIM" val="0"/>
  <p:tag name="KSO_WM_SLIDE_BACKGROUND_TYPE" val="general"/>
  <p:tag name="KSO_WM_SLIDE_BK_DARK_LIGHT" val="2"/>
</p:tagLst>
</file>

<file path=ppt/tags/tag1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_8*i*8"/>
  <p:tag name="KSO_WM_UNIT_LAYERLEVEL" val="1"/>
  <p:tag name="KSO_WM_TAG_VERSION" val="1.0"/>
  <p:tag name="KSO_WM_BEAUTIFY_FLAG" val="#wm#"/>
</p:tagLst>
</file>

<file path=ppt/tags/tag1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_8*i*9"/>
  <p:tag name="KSO_WM_UNIT_LAYERLEVEL" val="1"/>
  <p:tag name="KSO_WM_TAG_VERSION" val="1.0"/>
  <p:tag name="KSO_WM_BEAUTIFY_FLAG" val="#wm#"/>
</p:tagLst>
</file>

<file path=ppt/tags/tag1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_8*i*10"/>
  <p:tag name="KSO_WM_UNIT_LAYERLEVEL" val="1"/>
  <p:tag name="KSO_WM_TAG_VERSION" val="1.0"/>
  <p:tag name="KSO_WM_BEAUTIFY_FLAG" val="#wm#"/>
</p:tagLst>
</file>

<file path=ppt/tags/tag1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DIAGRAM_IS_NEED_ADD_PATH_ANIM" val="0"/>
  <p:tag name="KSO_WM_SLIDE_BACKGROUND_TYPE" val="general"/>
  <p:tag name="KSO_WM_SLIDE_BK_DARK_LIGHT" val="2"/>
</p:tagLst>
</file>

<file path=ppt/tags/tag1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_9*i*8"/>
  <p:tag name="KSO_WM_UNIT_LAYERLEVEL" val="1"/>
  <p:tag name="KSO_WM_TAG_VERSION" val="1.0"/>
  <p:tag name="KSO_WM_BEAUTIFY_FLAG" val="#wm#"/>
</p:tagLst>
</file>

<file path=ppt/tags/tag1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_9*i*9"/>
  <p:tag name="KSO_WM_UNIT_LAYERLEVEL" val="1"/>
  <p:tag name="KSO_WM_TAG_VERSION" val="1.0"/>
  <p:tag name="KSO_WM_BEAUTIFY_FLAG" val="#wm#"/>
</p:tagLst>
</file>

<file path=ppt/tags/tag1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_9*i*10"/>
  <p:tag name="KSO_WM_UNIT_LAYERLEVEL" val="1"/>
  <p:tag name="KSO_WM_TAG_VERSION" val="1.0"/>
  <p:tag name="KSO_WM_BEAUTIFY_FLAG" val="#wm#"/>
</p:tagLst>
</file>

<file path=ppt/tags/tag1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DIAGRAM_IS_NEED_ADD_PATH_ANIM" val="0"/>
  <p:tag name="KSO_WM_SLIDE_BACKGROUND_TYPE" val="general"/>
  <p:tag name="KSO_WM_SLIDE_BK_DARK_LIGHT" val="2"/>
</p:tagLst>
</file>

<file path=ppt/tags/tag1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_10*i*8"/>
  <p:tag name="KSO_WM_UNIT_LAYERLEVEL" val="1"/>
  <p:tag name="KSO_WM_TAG_VERSION" val="1.0"/>
  <p:tag name="KSO_WM_BEAUTIFY_FLAG" val="#wm#"/>
</p:tagLst>
</file>

<file path=ppt/tags/tag1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_10*i*9"/>
  <p:tag name="KSO_WM_UNIT_LAYERLEVEL" val="1"/>
  <p:tag name="KSO_WM_TAG_VERSION" val="1.0"/>
  <p:tag name="KSO_WM_BEAUTIFY_FLAG" val="#wm#"/>
</p:tagLst>
</file>

<file path=ppt/tags/tag1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_10*i*10"/>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_12*i*1"/>
  <p:tag name="KSO_WM_UNIT_LAYERLEVEL" val="1"/>
  <p:tag name="KSO_WM_TAG_VERSION" val="1.0"/>
  <p:tag name="KSO_WM_BEAUTIFY_FLAG" val="#wm#"/>
  <p:tag name="KSO_WM_SLIDE_BACKGROUND_TYPE" val="general"/>
  <p:tag name="KSO_WM_SLIDE_BK_DARK_LIGHT" val="2"/>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DIAGRAM_IS_NEED_ADD_PATH_ANIM" val="0"/>
  <p:tag name="KSO_WM_SLIDE_BACKGROUND_TYPE" val="general"/>
  <p:tag name="KSO_WM_SLIDE_BK_DARK_LIGHT" val="2"/>
</p:tagLst>
</file>

<file path=ppt/tags/tag1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DIAGRAM_IS_NEED_ADD_PATH_ANIM" val="0"/>
  <p:tag name="KSO_WM_SLIDE_BACKGROUND_TYPE" val="general"/>
  <p:tag name="KSO_WM_SLIDE_BK_DARK_LIGHT" val="2"/>
</p:tagLst>
</file>

<file path=ppt/tags/tag1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_12*i*1"/>
  <p:tag name="KSO_WM_UNIT_LAYERLEVEL" val="1"/>
  <p:tag name="KSO_WM_TAG_VERSION" val="1.0"/>
  <p:tag name="KSO_WM_BEAUTIFY_FLAG" val="#wm#"/>
  <p:tag name="KSO_WM_SLIDE_BACKGROUND_TYPE" val="general"/>
  <p:tag name="KSO_WM_SLIDE_BK_DARK_LIGHT" val="2"/>
</p:tagLst>
</file>

<file path=ppt/tags/tag1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_12*i*8"/>
  <p:tag name="KSO_WM_UNIT_LAYERLEVEL" val="1"/>
  <p:tag name="KSO_WM_TAG_VERSION" val="1.0"/>
  <p:tag name="KSO_WM_BEAUTIFY_FLAG" val="#wm#"/>
  <p:tag name="KSO_WM_SLIDE_BACKGROUND_TYPE" val="general"/>
  <p:tag name="KSO_WM_SLIDE_BK_DARK_LIGHT" val="2"/>
</p:tagLst>
</file>

<file path=ppt/tags/tag1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_12*i*9"/>
  <p:tag name="KSO_WM_UNIT_LAYERLEVEL" val="1"/>
  <p:tag name="KSO_WM_TAG_VERSION" val="1.0"/>
  <p:tag name="KSO_WM_BEAUTIFY_FLAG" val="#wm#"/>
  <p:tag name="KSO_WM_SLIDE_BACKGROUND_TYPE" val="general"/>
  <p:tag name="KSO_WM_SLIDE_BK_DARK_LIGHT" val="2"/>
</p:tagLst>
</file>

<file path=ppt/tags/tag1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_12*i*10"/>
  <p:tag name="KSO_WM_UNIT_LAYERLEVEL" val="1"/>
  <p:tag name="KSO_WM_TAG_VERSION" val="1.0"/>
  <p:tag name="KSO_WM_BEAUTIFY_FLAG" val="#wm#"/>
  <p:tag name="KSO_WM_SLIDE_BACKGROUND_TYPE" val="general"/>
  <p:tag name="KSO_WM_SLIDE_BK_DARK_LIGHT" val="2"/>
</p:tagLst>
</file>

<file path=ppt/tags/tag177.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Lst>
</file>

<file path=ppt/tags/tag1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DIAGRAM_IS_NEED_ADD_PATH_ANIM" val="0"/>
  <p:tag name="KSO_WM_SLIDE_BACKGROUND_TYPE" val="frame"/>
  <p:tag name="KSO_WM_SLIDE_BK_DARK_LIGHT" val="2"/>
</p:tagLst>
</file>

<file path=ppt/tags/tag179.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80.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81.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82.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83.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84.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85.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TYPE" val="i"/>
  <p:tag name="KSO_WM_UNIT_INDEX" val="8"/>
  <p:tag name="KSO_WM_UNIT_ID" val="_13*i*8"/>
  <p:tag name="KSO_WM_UNIT_LAYERLEVEL" val="1"/>
  <p:tag name="KSO_WM_TAG_VERSION" val="1.0"/>
  <p:tag name="KSO_WM_BEAUTIFY_FLAG" val="#wm#"/>
</p:tagLst>
</file>

<file path=ppt/tags/tag186.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TYPE" val="i"/>
  <p:tag name="KSO_WM_UNIT_INDEX" val="9"/>
  <p:tag name="KSO_WM_UNIT_ID" val="_13*i*9"/>
  <p:tag name="KSO_WM_UNIT_LAYERLEVEL" val="1"/>
  <p:tag name="KSO_WM_TAG_VERSION" val="1.0"/>
  <p:tag name="KSO_WM_BEAUTIFY_FLAG" val="#wm#"/>
</p:tagLst>
</file>

<file path=ppt/tags/tag187.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TYPE" val="i"/>
  <p:tag name="KSO_WM_UNIT_INDEX" val="10"/>
  <p:tag name="KSO_WM_UNIT_ID" val="_13*i*10"/>
  <p:tag name="KSO_WM_UNIT_LAYERLEVEL" val="1"/>
  <p:tag name="KSO_WM_TAG_VERSION" val="1.0"/>
  <p:tag name="KSO_WM_BEAUTIFY_FLAG" val="#wm#"/>
</p:tagLst>
</file>

<file path=ppt/tags/tag188.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Lst>
</file>

<file path=ppt/tags/tag1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DIAGRAM_IS_NEED_ADD_PATH_ANIM" val="0"/>
  <p:tag name="KSO_WM_SLIDE_BACKGROUND_TYPE" val="leftRight"/>
  <p:tag name="KSO_WM_SLIDE_BK_DARK_LIGHT" val="2"/>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90.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91.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92.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93.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94.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95.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96.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97.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TYPE" val="i"/>
  <p:tag name="KSO_WM_UNIT_INDEX" val="8"/>
  <p:tag name="KSO_WM_UNIT_ID" val="_14*i*8"/>
  <p:tag name="KSO_WM_UNIT_LAYERLEVEL" val="1"/>
  <p:tag name="KSO_WM_TAG_VERSION" val="1.0"/>
  <p:tag name="KSO_WM_BEAUTIFY_FLAG" val="#wm#"/>
</p:tagLst>
</file>

<file path=ppt/tags/tag198.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TYPE" val="i"/>
  <p:tag name="KSO_WM_UNIT_INDEX" val="9"/>
  <p:tag name="KSO_WM_UNIT_ID" val="_14*i*9"/>
  <p:tag name="KSO_WM_UNIT_LAYERLEVEL" val="1"/>
  <p:tag name="KSO_WM_TAG_VERSION" val="1.0"/>
  <p:tag name="KSO_WM_BEAUTIFY_FLAG" val="#wm#"/>
</p:tagLst>
</file>

<file path=ppt/tags/tag199.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TYPE" val="i"/>
  <p:tag name="KSO_WM_UNIT_INDEX" val="10"/>
  <p:tag name="KSO_WM_UNIT_ID" val="_14*i*10"/>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2582"/>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0.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Lst>
</file>

<file path=ppt/tags/tag2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DIAGRAM_IS_NEED_ADD_PATH_ANIM" val="0"/>
  <p:tag name="KSO_WM_SLIDE_BACKGROUND_TYPE" val="topBottom"/>
  <p:tag name="KSO_WM_SLIDE_BK_DARK_LIGHT" val="2"/>
</p:tagLst>
</file>

<file path=ppt/tags/tag202.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03.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04.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05.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06.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07.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08.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09.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TYPE" val="i"/>
  <p:tag name="KSO_WM_UNIT_INDEX" val="8"/>
  <p:tag name="KSO_WM_UNIT_ID" val="_15*i*8"/>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10.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TYPE" val="i"/>
  <p:tag name="KSO_WM_UNIT_INDEX" val="9"/>
  <p:tag name="KSO_WM_UNIT_ID" val="_15*i*9"/>
  <p:tag name="KSO_WM_UNIT_LAYERLEVEL" val="1"/>
  <p:tag name="KSO_WM_TAG_VERSION" val="1.0"/>
  <p:tag name="KSO_WM_BEAUTIFY_FLAG" val="#wm#"/>
</p:tagLst>
</file>

<file path=ppt/tags/tag211.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TYPE" val="i"/>
  <p:tag name="KSO_WM_UNIT_INDEX" val="10"/>
  <p:tag name="KSO_WM_UNIT_ID" val="_15*i*10"/>
  <p:tag name="KSO_WM_UNIT_LAYERLEVEL" val="1"/>
  <p:tag name="KSO_WM_TAG_VERSION" val="1.0"/>
  <p:tag name="KSO_WM_BEAUTIFY_FLAG" val="#wm#"/>
</p:tagLst>
</file>

<file path=ppt/tags/tag212.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Lst>
</file>

<file path=ppt/tags/tag2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DIAGRAM_IS_NEED_ADD_PATH_ANIM" val="0"/>
  <p:tag name="KSO_WM_SLIDE_BACKGROUND_TYPE" val="bottomTop"/>
  <p:tag name="KSO_WM_SLIDE_BK_DARK_LIGHT" val="2"/>
</p:tagLst>
</file>

<file path=ppt/tags/tag214.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15.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16.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17.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18.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19.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DIAGRAM_IS_NEED_ADD_PATH_ANIM" val="0"/>
  <p:tag name="KSO_WM_SLIDE_BACKGROUND_TYPE" val="general"/>
  <p:tag name="KSO_WM_SLIDE_BK_DARK_LIGHT" val="2"/>
</p:tagLst>
</file>

<file path=ppt/tags/tag220.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21.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TYPE" val="i"/>
  <p:tag name="KSO_WM_UNIT_INDEX" val="8"/>
  <p:tag name="KSO_WM_UNIT_ID" val="_16*i*8"/>
  <p:tag name="KSO_WM_UNIT_LAYERLEVEL" val="1"/>
  <p:tag name="KSO_WM_TAG_VERSION" val="1.0"/>
  <p:tag name="KSO_WM_BEAUTIFY_FLAG" val="#wm#"/>
</p:tagLst>
</file>

<file path=ppt/tags/tag222.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TYPE" val="i"/>
  <p:tag name="KSO_WM_UNIT_INDEX" val="9"/>
  <p:tag name="KSO_WM_UNIT_ID" val="_16*i*9"/>
  <p:tag name="KSO_WM_UNIT_LAYERLEVEL" val="1"/>
  <p:tag name="KSO_WM_TAG_VERSION" val="1.0"/>
  <p:tag name="KSO_WM_BEAUTIFY_FLAG" val="#wm#"/>
</p:tagLst>
</file>

<file path=ppt/tags/tag223.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TYPE" val="i"/>
  <p:tag name="KSO_WM_UNIT_INDEX" val="10"/>
  <p:tag name="KSO_WM_UNIT_ID" val="_16*i*10"/>
  <p:tag name="KSO_WM_UNIT_LAYERLEVEL" val="1"/>
  <p:tag name="KSO_WM_TAG_VERSION" val="1.0"/>
  <p:tag name="KSO_WM_BEAUTIFY_FLAG" val="#wm#"/>
</p:tagLst>
</file>

<file path=ppt/tags/tag224.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Lst>
</file>

<file path=ppt/tags/tag225.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26.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27.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28.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29.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30.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31.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32.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33.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7*i*4"/>
  <p:tag name="KSO_WM_UNIT_LAYERLEVEL" val="1"/>
  <p:tag name="KSO_WM_TAG_VERSION" val="1.0"/>
  <p:tag name="KSO_WM_BEAUTIFY_FLAG" val="#wm#"/>
</p:tagLst>
</file>

<file path=ppt/tags/tag234.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TYPE" val="i"/>
  <p:tag name="KSO_WM_UNIT_INDEX" val="5"/>
  <p:tag name="KSO_WM_UNIT_ID" val="_17*i*5"/>
  <p:tag name="KSO_WM_UNIT_LAYERLEVEL" val="1"/>
  <p:tag name="KSO_WM_TAG_VERSION" val="1.0"/>
  <p:tag name="KSO_WM_BEAUTIFY_FLAG" val="#wm#"/>
</p:tagLst>
</file>

<file path=ppt/tags/tag235.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TYPE" val="i"/>
  <p:tag name="KSO_WM_UNIT_INDEX" val="6"/>
  <p:tag name="KSO_WM_UNIT_ID" val="_17*i*6"/>
  <p:tag name="KSO_WM_UNIT_LAYERLEVEL" val="1"/>
  <p:tag name="KSO_WM_TAG_VERSION" val="1.0"/>
  <p:tag name="KSO_WM_BEAUTIFY_FLAG" val="#wm#"/>
</p:tagLst>
</file>

<file path=ppt/tags/tag236.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TYPE" val="i"/>
  <p:tag name="KSO_WM_UNIT_INDEX" val="7"/>
  <p:tag name="KSO_WM_UNIT_ID" val="_17*i*7"/>
  <p:tag name="KSO_WM_UNIT_LAYERLEVEL" val="1"/>
  <p:tag name="KSO_WM_TAG_VERSION" val="1.0"/>
  <p:tag name="KSO_WM_BEAUTIFY_FLAG" val="#wm#"/>
</p:tagLst>
</file>

<file path=ppt/tags/tag237.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8*i*4"/>
  <p:tag name="KSO_WM_UNIT_LAYERLEVEL" val="1"/>
  <p:tag name="KSO_WM_TAG_VERSION" val="1.0"/>
  <p:tag name="KSO_WM_BEAUTIFY_FLAG" val="#wm#"/>
</p:tagLst>
</file>

<file path=ppt/tags/tag238.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Lst>
</file>

<file path=ppt/tags/tag239.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40.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41.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42.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43.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44.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45.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46.xml><?xml version="1.0" encoding="utf-8"?>
<p:tagLst xmlns:a="http://schemas.openxmlformats.org/drawingml/2006/main" xmlns:r="http://schemas.openxmlformats.org/officeDocument/2006/relationships"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47.xml><?xml version="1.0" encoding="utf-8"?>
<p:tagLst xmlns:a="http://schemas.openxmlformats.org/drawingml/2006/main" xmlns:r="http://schemas.openxmlformats.org/officeDocument/2006/relationships"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48.xml><?xml version="1.0" encoding="utf-8"?>
<p:tagLst xmlns:a="http://schemas.openxmlformats.org/drawingml/2006/main" xmlns:r="http://schemas.openxmlformats.org/officeDocument/2006/relationships" xmlns:p="http://schemas.openxmlformats.org/presentationml/2006/main">
  <p:tag name="KSO_WM_UNIT_TYPE" val="i"/>
  <p:tag name="KSO_WM_UNIT_INDEX" val="1"/>
  <p:tag name="KSO_WM_BEAUTIFY_FLAG" val="#wm#"/>
  <p:tag name="KSO_WM_TAG_VERSION" val="3.0"/>
  <p:tag name="KSO_WM_UNIT_ID" val="_1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49.xml><?xml version="1.0" encoding="utf-8"?>
<p:tagLst xmlns:a="http://schemas.openxmlformats.org/drawingml/2006/main" xmlns:r="http://schemas.openxmlformats.org/officeDocument/2006/relationships" xmlns:p="http://schemas.openxmlformats.org/presentationml/2006/main">
  <p:tag name="KSO_WM_UNIT_TYPE" val="i"/>
  <p:tag name="KSO_WM_UNIT_INDEX" val="2"/>
  <p:tag name="KSO_WM_BEAUTIFY_FLAG" val="#wm#"/>
  <p:tag name="KSO_WM_TAG_VERSION" val="3.0"/>
  <p:tag name="KSO_WM_UNIT_ID" val="_1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50.xml><?xml version="1.0" encoding="utf-8"?>
<p:tagLst xmlns:a="http://schemas.openxmlformats.org/drawingml/2006/main" xmlns:r="http://schemas.openxmlformats.org/officeDocument/2006/relationships" xmlns:p="http://schemas.openxmlformats.org/presentationml/2006/main">
  <p:tag name="KSO_WM_UNIT_TYPE" val="i"/>
  <p:tag name="KSO_WM_UNIT_INDEX" val="3"/>
  <p:tag name="KSO_WM_BEAUTIFY_FLAG" val="#wm#"/>
  <p:tag name="KSO_WM_TAG_VERSION" val="3.0"/>
  <p:tag name="KSO_WM_UNIT_ID" val="_1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51.xml><?xml version="1.0" encoding="utf-8"?>
<p:tagLst xmlns:a="http://schemas.openxmlformats.org/drawingml/2006/main" xmlns:r="http://schemas.openxmlformats.org/officeDocument/2006/relationships" xmlns:p="http://schemas.openxmlformats.org/presentationml/2006/main">
  <p:tag name="KSO_WM_UNIT_TYPE" val="i"/>
  <p:tag name="KSO_WM_UNIT_INDEX" val="4"/>
  <p:tag name="KSO_WM_BEAUTIFY_FLAG" val="#wm#"/>
  <p:tag name="KSO_WM_TAG_VERSION" val="3.0"/>
  <p:tag name="KSO_WM_UNIT_ID" val="_11*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52.xml><?xml version="1.0" encoding="utf-8"?>
<p:tagLst xmlns:a="http://schemas.openxmlformats.org/drawingml/2006/main" xmlns:r="http://schemas.openxmlformats.org/officeDocument/2006/relationships" xmlns:p="http://schemas.openxmlformats.org/presentationml/2006/main">
  <p:tag name="KSO_WM_UNIT_TYPE" val="i"/>
  <p:tag name="KSO_WM_UNIT_INDEX" val="5"/>
  <p:tag name="KSO_WM_BEAUTIFY_FLAG" val="#wm#"/>
  <p:tag name="KSO_WM_TAG_VERSION" val="3.0"/>
  <p:tag name="KSO_WM_UNIT_ID" val="_11*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53.xml><?xml version="1.0" encoding="utf-8"?>
<p:tagLst xmlns:a="http://schemas.openxmlformats.org/drawingml/2006/main" xmlns:r="http://schemas.openxmlformats.org/officeDocument/2006/relationships" xmlns:p="http://schemas.openxmlformats.org/presentationml/2006/main">
  <p:tag name="KSO_WM_UNIT_TYPE" val="i"/>
  <p:tag name="KSO_WM_UNIT_INDEX" val="6"/>
  <p:tag name="KSO_WM_BEAUTIFY_FLAG" val="#wm#"/>
  <p:tag name="KSO_WM_TAG_VERSION" val="3.0"/>
  <p:tag name="KSO_WM_UNIT_ID" val="_1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54.xml><?xml version="1.0" encoding="utf-8"?>
<p:tagLst xmlns:a="http://schemas.openxmlformats.org/drawingml/2006/main" xmlns:r="http://schemas.openxmlformats.org/officeDocument/2006/relationships" xmlns:p="http://schemas.openxmlformats.org/presentationml/2006/main">
  <p:tag name="KSO_WM_UNIT_TYPE" val="i"/>
  <p:tag name="KSO_WM_UNIT_INDEX" val="7"/>
  <p:tag name="KSO_WM_BEAUTIFY_FLAG" val="#wm#"/>
  <p:tag name="KSO_WM_TAG_VERSION" val="3.0"/>
  <p:tag name="KSO_WM_UNIT_ID" val="_11*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55.xml><?xml version="1.0" encoding="utf-8"?>
<p:tagLst xmlns:a="http://schemas.openxmlformats.org/drawingml/2006/main" xmlns:r="http://schemas.openxmlformats.org/officeDocument/2006/relationships" xmlns:p="http://schemas.openxmlformats.org/presentationml/2006/main">
  <p:tag name="KSO_WM_UNIT_TYPE" val="i"/>
  <p:tag name="KSO_WM_UNIT_INDEX" val="8"/>
  <p:tag name="KSO_WM_BEAUTIFY_FLAG" val="#wm#"/>
  <p:tag name="KSO_WM_TAG_VERSION" val="3.0"/>
  <p:tag name="KSO_WM_UNIT_ID" val="_11*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56.xml><?xml version="1.0" encoding="utf-8"?>
<p:tagLst xmlns:a="http://schemas.openxmlformats.org/drawingml/2006/main" xmlns:r="http://schemas.openxmlformats.org/officeDocument/2006/relationships" xmlns:p="http://schemas.openxmlformats.org/presentationml/2006/main">
  <p:tag name="KSO_WM_UNIT_TYPE" val="i"/>
  <p:tag name="KSO_WM_UNIT_INDEX" val="9"/>
  <p:tag name="KSO_WM_BEAUTIFY_FLAG" val="#wm#"/>
  <p:tag name="KSO_WM_TAG_VERSION" val="3.0"/>
  <p:tag name="KSO_WM_UNIT_ID" val="_11*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57.xml><?xml version="1.0" encoding="utf-8"?>
<p:tagLst xmlns:a="http://schemas.openxmlformats.org/drawingml/2006/main" xmlns:r="http://schemas.openxmlformats.org/officeDocument/2006/relationships" xmlns:p="http://schemas.openxmlformats.org/presentationml/2006/main">
  <p:tag name="KSO_WM_UNIT_TYPE" val="i"/>
  <p:tag name="KSO_WM_UNIT_INDEX" val="10"/>
  <p:tag name="KSO_WM_BEAUTIFY_FLAG" val="#wm#"/>
  <p:tag name="KSO_WM_TAG_VERSION" val="3.0"/>
  <p:tag name="KSO_WM_UNIT_ID" val="_11*i*1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58.xml><?xml version="1.0" encoding="utf-8"?>
<p:tagLst xmlns:a="http://schemas.openxmlformats.org/drawingml/2006/main" xmlns:r="http://schemas.openxmlformats.org/officeDocument/2006/relationships" xmlns:p="http://schemas.openxmlformats.org/presentationml/2006/main">
  <p:tag name="KSO_WM_UNIT_TYPE" val="i"/>
  <p:tag name="KSO_WM_UNIT_INDEX" val="11"/>
  <p:tag name="KSO_WM_BEAUTIFY_FLAG" val="#wm#"/>
  <p:tag name="KSO_WM_TAG_VERSION" val="3.0"/>
  <p:tag name="KSO_WM_UNIT_ID" val="_11*i*1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59.xml><?xml version="1.0" encoding="utf-8"?>
<p:tagLst xmlns:a="http://schemas.openxmlformats.org/drawingml/2006/main" xmlns:r="http://schemas.openxmlformats.org/officeDocument/2006/relationships" xmlns:p="http://schemas.openxmlformats.org/presentationml/2006/main">
  <p:tag name="KSO_WM_UNIT_TYPE" val="i"/>
  <p:tag name="KSO_WM_UNIT_INDEX" val="12"/>
  <p:tag name="KSO_WM_BEAUTIFY_FLAG" val="#wm#"/>
  <p:tag name="KSO_WM_TAG_VERSION" val="3.0"/>
  <p:tag name="KSO_WM_UNIT_ID" val="_11*i*1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60.xml><?xml version="1.0" encoding="utf-8"?>
<p:tagLst xmlns:a="http://schemas.openxmlformats.org/drawingml/2006/main" xmlns:r="http://schemas.openxmlformats.org/officeDocument/2006/relationships" xmlns:p="http://schemas.openxmlformats.org/presentationml/2006/main">
  <p:tag name="KSO_WM_UNIT_TYPE" val="i"/>
  <p:tag name="KSO_WM_UNIT_INDEX" val="13"/>
  <p:tag name="KSO_WM_BEAUTIFY_FLAG" val="#wm#"/>
  <p:tag name="KSO_WM_TAG_VERSION" val="3.0"/>
  <p:tag name="KSO_WM_UNIT_ID" val="_11*i*1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61.xml><?xml version="1.0" encoding="utf-8"?>
<p:tagLst xmlns:a="http://schemas.openxmlformats.org/drawingml/2006/main" xmlns:r="http://schemas.openxmlformats.org/officeDocument/2006/relationships"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62.xml><?xml version="1.0" encoding="utf-8"?>
<p:tagLst xmlns:a="http://schemas.openxmlformats.org/drawingml/2006/main" xmlns:r="http://schemas.openxmlformats.org/officeDocument/2006/relationships" xmlns:p="http://schemas.openxmlformats.org/presentationml/2006/main">
  <p:tag name="KSO_WM_UNIT_TYPE" val="i"/>
  <p:tag name="KSO_WM_UNIT_INDEX" val="14"/>
  <p:tag name="KSO_WM_BEAUTIFY_FLAG" val="#wm#"/>
  <p:tag name="KSO_WM_TAG_VERSION" val="3.0"/>
  <p:tag name="KSO_WM_UNIT_ID" val="_11*i*1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63.xml><?xml version="1.0" encoding="utf-8"?>
<p:tagLst xmlns:a="http://schemas.openxmlformats.org/drawingml/2006/main" xmlns:r="http://schemas.openxmlformats.org/officeDocument/2006/relationships" xmlns:p="http://schemas.openxmlformats.org/presentationml/2006/main">
  <p:tag name="KSO_WM_UNIT_TYPE" val="i"/>
  <p:tag name="KSO_WM_UNIT_INDEX" val="15"/>
  <p:tag name="KSO_WM_BEAUTIFY_FLAG" val="#wm#"/>
  <p:tag name="KSO_WM_TAG_VERSION" val="3.0"/>
  <p:tag name="KSO_WM_UNIT_ID" val="_11*i*1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64.xml><?xml version="1.0" encoding="utf-8"?>
<p:tagLst xmlns:a="http://schemas.openxmlformats.org/drawingml/2006/main" xmlns:r="http://schemas.openxmlformats.org/officeDocument/2006/relationships" xmlns:p="http://schemas.openxmlformats.org/presentationml/2006/main">
  <p:tag name="KSO_WM_UNIT_TYPE" val="i"/>
  <p:tag name="KSO_WM_UNIT_INDEX" val="16"/>
  <p:tag name="KSO_WM_BEAUTIFY_FLAG" val="#wm#"/>
  <p:tag name="KSO_WM_TAG_VERSION" val="3.0"/>
  <p:tag name="KSO_WM_UNIT_ID" val="_11*i*1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65.xml><?xml version="1.0" encoding="utf-8"?>
<p:tagLst xmlns:a="http://schemas.openxmlformats.org/drawingml/2006/main" xmlns:r="http://schemas.openxmlformats.org/officeDocument/2006/relationships" xmlns:p="http://schemas.openxmlformats.org/presentationml/2006/main">
  <p:tag name="KSO_WM_UNIT_TYPE" val="i"/>
  <p:tag name="KSO_WM_UNIT_INDEX" val="17"/>
  <p:tag name="KSO_WM_BEAUTIFY_FLAG" val="#wm#"/>
  <p:tag name="KSO_WM_TAG_VERSION" val="3.0"/>
  <p:tag name="KSO_WM_UNIT_ID" val="_11*i*1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66.xml><?xml version="1.0" encoding="utf-8"?>
<p:tagLst xmlns:a="http://schemas.openxmlformats.org/drawingml/2006/main" xmlns:r="http://schemas.openxmlformats.org/officeDocument/2006/relationships" xmlns:p="http://schemas.openxmlformats.org/presentationml/2006/main">
  <p:tag name="KSO_WM_UNIT_TYPE" val="i"/>
  <p:tag name="KSO_WM_UNIT_INDEX" val="18"/>
  <p:tag name="KSO_WM_BEAUTIFY_FLAG" val="#wm#"/>
  <p:tag name="KSO_WM_TAG_VERSION" val="3.0"/>
  <p:tag name="KSO_WM_UNIT_ID" val="_11*i*1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67.xml><?xml version="1.0" encoding="utf-8"?>
<p:tagLst xmlns:a="http://schemas.openxmlformats.org/drawingml/2006/main" xmlns:r="http://schemas.openxmlformats.org/officeDocument/2006/relationships" xmlns:p="http://schemas.openxmlformats.org/presentationml/2006/main">
  <p:tag name="KSO_WM_UNIT_TYPE" val="i"/>
  <p:tag name="KSO_WM_UNIT_INDEX" val="19"/>
  <p:tag name="KSO_WM_BEAUTIFY_FLAG" val="#wm#"/>
  <p:tag name="KSO_WM_TAG_VERSION" val="3.0"/>
  <p:tag name="KSO_WM_UNIT_ID" val="_11*i*1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68.xml><?xml version="1.0" encoding="utf-8"?>
<p:tagLst xmlns:a="http://schemas.openxmlformats.org/drawingml/2006/main" xmlns:r="http://schemas.openxmlformats.org/officeDocument/2006/relationships" xmlns:p="http://schemas.openxmlformats.org/presentationml/2006/main">
  <p:tag name="KSO_WM_UNIT_TYPE" val="i"/>
  <p:tag name="KSO_WM_UNIT_INDEX" val="20"/>
  <p:tag name="KSO_WM_BEAUTIFY_FLAG" val="#wm#"/>
  <p:tag name="KSO_WM_TAG_VERSION" val="3.0"/>
  <p:tag name="KSO_WM_UNIT_ID" val="_11*i*2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69.xml><?xml version="1.0" encoding="utf-8"?>
<p:tagLst xmlns:a="http://schemas.openxmlformats.org/drawingml/2006/main" xmlns:r="http://schemas.openxmlformats.org/officeDocument/2006/relationships" xmlns:p="http://schemas.openxmlformats.org/presentationml/2006/main">
  <p:tag name="KSO_WM_UNIT_TYPE" val="i"/>
  <p:tag name="KSO_WM_UNIT_INDEX" val="21"/>
  <p:tag name="KSO_WM_BEAUTIFY_FLAG" val="#wm#"/>
  <p:tag name="KSO_WM_TAG_VERSION" val="3.0"/>
  <p:tag name="KSO_WM_UNIT_ID" val="_11*i*2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70.xml><?xml version="1.0" encoding="utf-8"?>
<p:tagLst xmlns:a="http://schemas.openxmlformats.org/drawingml/2006/main" xmlns:r="http://schemas.openxmlformats.org/officeDocument/2006/relationships" xmlns:p="http://schemas.openxmlformats.org/presentationml/2006/main">
  <p:tag name="KSO_WM_UNIT_TYPE" val="i"/>
  <p:tag name="KSO_WM_UNIT_INDEX" val="22"/>
  <p:tag name="KSO_WM_BEAUTIFY_FLAG" val="#wm#"/>
  <p:tag name="KSO_WM_TAG_VERSION" val="3.0"/>
  <p:tag name="KSO_WM_UNIT_ID" val="_11*i*2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71.xml><?xml version="1.0" encoding="utf-8"?>
<p:tagLst xmlns:a="http://schemas.openxmlformats.org/drawingml/2006/main" xmlns:r="http://schemas.openxmlformats.org/officeDocument/2006/relationships" xmlns:p="http://schemas.openxmlformats.org/presentationml/2006/main">
  <p:tag name="KSO_WM_UNIT_TYPE" val="i"/>
  <p:tag name="KSO_WM_UNIT_INDEX" val="23"/>
  <p:tag name="KSO_WM_BEAUTIFY_FLAG" val="#wm#"/>
  <p:tag name="KSO_WM_TAG_VERSION" val="3.0"/>
  <p:tag name="KSO_WM_UNIT_ID" val="_11*i*2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72.xml><?xml version="1.0" encoding="utf-8"?>
<p:tagLst xmlns:a="http://schemas.openxmlformats.org/drawingml/2006/main" xmlns:r="http://schemas.openxmlformats.org/officeDocument/2006/relationships" xmlns:p="http://schemas.openxmlformats.org/presentationml/2006/main">
  <p:tag name="KSO_WM_UNIT_TYPE" val="i"/>
  <p:tag name="KSO_WM_UNIT_INDEX" val="24"/>
  <p:tag name="KSO_WM_BEAUTIFY_FLAG" val="#wm#"/>
  <p:tag name="KSO_WM_TAG_VERSION" val="3.0"/>
  <p:tag name="KSO_WM_UNIT_ID" val="_11*i*2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73.xml><?xml version="1.0" encoding="utf-8"?>
<p:tagLst xmlns:a="http://schemas.openxmlformats.org/drawingml/2006/main" xmlns:r="http://schemas.openxmlformats.org/officeDocument/2006/relationships" xmlns:p="http://schemas.openxmlformats.org/presentationml/2006/main">
  <p:tag name="KSO_WM_UNIT_TYPE" val="i"/>
  <p:tag name="KSO_WM_UNIT_INDEX" val="25"/>
  <p:tag name="KSO_WM_BEAUTIFY_FLAG" val="#wm#"/>
  <p:tag name="KSO_WM_TAG_VERSION" val="3.0"/>
  <p:tag name="KSO_WM_UNIT_ID" val="_11*i*2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74.xml><?xml version="1.0" encoding="utf-8"?>
<p:tagLst xmlns:a="http://schemas.openxmlformats.org/drawingml/2006/main" xmlns:r="http://schemas.openxmlformats.org/officeDocument/2006/relationships" xmlns:p="http://schemas.openxmlformats.org/presentationml/2006/main">
  <p:tag name="KSO_WM_UNIT_TYPE" val="i"/>
  <p:tag name="KSO_WM_UNIT_INDEX" val="26"/>
  <p:tag name="KSO_WM_BEAUTIFY_FLAG" val="#wm#"/>
  <p:tag name="KSO_WM_TAG_VERSION" val="3.0"/>
  <p:tag name="KSO_WM_UNIT_ID" val="_11*i*2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75.xml><?xml version="1.0" encoding="utf-8"?>
<p:tagLst xmlns:a="http://schemas.openxmlformats.org/drawingml/2006/main" xmlns:r="http://schemas.openxmlformats.org/officeDocument/2006/relationships" xmlns:p="http://schemas.openxmlformats.org/presentationml/2006/main">
  <p:tag name="KSO_WM_UNIT_TYPE" val="i"/>
  <p:tag name="KSO_WM_UNIT_INDEX" val="27"/>
  <p:tag name="KSO_WM_BEAUTIFY_FLAG" val="#wm#"/>
  <p:tag name="KSO_WM_TAG_VERSION" val="3.0"/>
  <p:tag name="KSO_WM_UNIT_ID" val="_11*i*2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76.xml><?xml version="1.0" encoding="utf-8"?>
<p:tagLst xmlns:a="http://schemas.openxmlformats.org/drawingml/2006/main" xmlns:r="http://schemas.openxmlformats.org/officeDocument/2006/relationships" xmlns:p="http://schemas.openxmlformats.org/presentationml/2006/main">
  <p:tag name="KSO_WM_UNIT_TYPE" val="i"/>
  <p:tag name="KSO_WM_UNIT_INDEX" val="28"/>
  <p:tag name="KSO_WM_BEAUTIFY_FLAG" val="#wm#"/>
  <p:tag name="KSO_WM_TAG_VERSION" val="3.0"/>
  <p:tag name="KSO_WM_UNIT_ID" val="_11*i*2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77.xml><?xml version="1.0" encoding="utf-8"?>
<p:tagLst xmlns:a="http://schemas.openxmlformats.org/drawingml/2006/main" xmlns:r="http://schemas.openxmlformats.org/officeDocument/2006/relationships" xmlns:p="http://schemas.openxmlformats.org/presentationml/2006/main">
  <p:tag name="KSO_WM_UNIT_TYPE" val="i"/>
  <p:tag name="KSO_WM_UNIT_INDEX" val="29"/>
  <p:tag name="KSO_WM_BEAUTIFY_FLAG" val="#wm#"/>
  <p:tag name="KSO_WM_TAG_VERSION" val="3.0"/>
  <p:tag name="KSO_WM_UNIT_ID" val="_11*i*2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78.xml><?xml version="1.0" encoding="utf-8"?>
<p:tagLst xmlns:a="http://schemas.openxmlformats.org/drawingml/2006/main" xmlns:r="http://schemas.openxmlformats.org/officeDocument/2006/relationships" xmlns:p="http://schemas.openxmlformats.org/presentationml/2006/main">
  <p:tag name="KSO_WM_UNIT_TYPE" val="i"/>
  <p:tag name="KSO_WM_UNIT_INDEX" val="30"/>
  <p:tag name="KSO_WM_BEAUTIFY_FLAG" val="#wm#"/>
  <p:tag name="KSO_WM_TAG_VERSION" val="3.0"/>
  <p:tag name="KSO_WM_UNIT_ID" val="_11*i*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79.xml><?xml version="1.0" encoding="utf-8"?>
<p:tagLst xmlns:a="http://schemas.openxmlformats.org/drawingml/2006/main" xmlns:r="http://schemas.openxmlformats.org/officeDocument/2006/relationships" xmlns:p="http://schemas.openxmlformats.org/presentationml/2006/main">
  <p:tag name="KSO_WM_UNIT_TYPE" val="i"/>
  <p:tag name="KSO_WM_UNIT_INDEX" val="31"/>
  <p:tag name="KSO_WM_BEAUTIFY_FLAG" val="#wm#"/>
  <p:tag name="KSO_WM_TAG_VERSION" val="3.0"/>
  <p:tag name="KSO_WM_UNIT_ID" val="_11*i*3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80.xml><?xml version="1.0" encoding="utf-8"?>
<p:tagLst xmlns:a="http://schemas.openxmlformats.org/drawingml/2006/main" xmlns:r="http://schemas.openxmlformats.org/officeDocument/2006/relationships" xmlns:p="http://schemas.openxmlformats.org/presentationml/2006/main">
  <p:tag name="KSO_WM_UNIT_TYPE" val="i"/>
  <p:tag name="KSO_WM_UNIT_INDEX" val="32"/>
  <p:tag name="KSO_WM_BEAUTIFY_FLAG" val="#wm#"/>
  <p:tag name="KSO_WM_TAG_VERSION" val="3.0"/>
  <p:tag name="KSO_WM_UNIT_ID" val="_11*i*3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81.xml><?xml version="1.0" encoding="utf-8"?>
<p:tagLst xmlns:a="http://schemas.openxmlformats.org/drawingml/2006/main" xmlns:r="http://schemas.openxmlformats.org/officeDocument/2006/relationships" xmlns:p="http://schemas.openxmlformats.org/presentationml/2006/main">
  <p:tag name="KSO_WM_UNIT_TYPE" val="i"/>
  <p:tag name="KSO_WM_UNIT_INDEX" val="33"/>
  <p:tag name="KSO_WM_BEAUTIFY_FLAG" val="#wm#"/>
  <p:tag name="KSO_WM_TAG_VERSION" val="3.0"/>
  <p:tag name="KSO_WM_UNIT_ID" val="_11*i*3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82.xml><?xml version="1.0" encoding="utf-8"?>
<p:tagLst xmlns:a="http://schemas.openxmlformats.org/drawingml/2006/main" xmlns:r="http://schemas.openxmlformats.org/officeDocument/2006/relationships" xmlns:p="http://schemas.openxmlformats.org/presentationml/2006/main">
  <p:tag name="KSO_WM_UNIT_TYPE" val="i"/>
  <p:tag name="KSO_WM_UNIT_INDEX" val="34"/>
  <p:tag name="KSO_WM_BEAUTIFY_FLAG" val="#wm#"/>
  <p:tag name="KSO_WM_TAG_VERSION" val="3.0"/>
  <p:tag name="KSO_WM_UNIT_ID" val="_11*i*3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83.xml><?xml version="1.0" encoding="utf-8"?>
<p:tagLst xmlns:a="http://schemas.openxmlformats.org/drawingml/2006/main" xmlns:r="http://schemas.openxmlformats.org/officeDocument/2006/relationships" xmlns:p="http://schemas.openxmlformats.org/presentationml/2006/main">
  <p:tag name="KSO_WM_UNIT_ID" val="_11*i*3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YPE" val="i"/>
  <p:tag name="KSO_WM_UNIT_INDEX" val="35"/>
  <p:tag name="KSO_WM_TEMPLATE_INDEX" val="40490277"/>
  <p:tag name="KSO_WM_TEMPLATE_CATEGORY" val="custom"/>
</p:tagLst>
</file>

<file path=ppt/tags/tag284.xml><?xml version="1.0" encoding="utf-8"?>
<p:tagLst xmlns:a="http://schemas.openxmlformats.org/drawingml/2006/main" xmlns:r="http://schemas.openxmlformats.org/officeDocument/2006/relationships" xmlns:p="http://schemas.openxmlformats.org/presentationml/2006/main">
  <p:tag name="KSO_WM_UNIT_TYPE" val="b"/>
  <p:tag name="KSO_WM_BEAUTIFY_FLAG" val="#wm#"/>
  <p:tag name="KSO_WM_UNIT_INDEX" val="1"/>
  <p:tag name="KSO_WM_UNIT_TEXT_TYPE" val="1"/>
  <p:tag name="KSO_WM_FIGMA_FLAG" val="#fgm#"/>
  <p:tag name="KSO_WM_UNIT_ID" val="_11*b*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85.xml><?xml version="1.0" encoding="utf-8"?>
<p:tagLst xmlns:a="http://schemas.openxmlformats.org/drawingml/2006/main" xmlns:r="http://schemas.openxmlformats.org/officeDocument/2006/relationships" xmlns:p="http://schemas.openxmlformats.org/presentationml/2006/main">
  <p:tag name="KSO_WM_UNIT_TYPE" val="a"/>
  <p:tag name="KSO_WM_BEAUTIFY_FLAG" val="#wm#"/>
  <p:tag name="KSO_WM_UNIT_INDEX" val="1"/>
  <p:tag name="KSO_WM_UNIT_TEXT_TYPE" val="1"/>
  <p:tag name="KSO_WM_LAYOUT_CHECK_HASH" val="70a81d6a7f94768b09b61f79ee978c90b81fe0aa"/>
  <p:tag name="KSO_WM_NEWLAYOUT_ID" val="8224"/>
  <p:tag name="KSO_WM_FIGMA_FLAG" val="#fgm#"/>
  <p:tag name="KSO_WM_UNIT_ID" val="_11*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86.xml><?xml version="1.0" encoding="utf-8"?>
<p:tagLst xmlns:a="http://schemas.openxmlformats.org/drawingml/2006/main" xmlns:r="http://schemas.openxmlformats.org/officeDocument/2006/relationships" xmlns:p="http://schemas.openxmlformats.org/presentationml/2006/main">
  <p:tag name="KSO_WM_TEMPLATE_THUMBS_INDEX" val="1、2、3、4、5、6、7、8、9、10、11、12、13、15"/>
  <p:tag name="KSO_WM_SLIDE_ID" val="custom20202582_1"/>
  <p:tag name="KSO_WM_TEMPLATE_SUBCATEGORY" val="0"/>
  <p:tag name="KSO_WM_TEMPLATE_MASTER_TYPE" val="1"/>
  <p:tag name="KSO_WM_TEMPLATE_COLOR_TYPE" val="1"/>
  <p:tag name="KSO_WM_SLIDE_TYPE" val="title"/>
  <p:tag name="KSO_WM_SLIDE_SUBTYPE" val="pureTxt"/>
  <p:tag name="KSO_WM_SLIDE_ITEM_CNT" val="0"/>
  <p:tag name="KSO_WM_SLIDE_INDEX" val="1"/>
  <p:tag name="KSO_WM_TEMPLATE_MASTER_THUMB_INDEX" val="12"/>
  <p:tag name="KSO_WM_TAG_VERSION" val="1.0"/>
  <p:tag name="KSO_WM_BEAUTIFY_FLAG" val="#wm#"/>
  <p:tag name="KSO_WM_TEMPLATE_CATEGORY" val="custom"/>
  <p:tag name="KSO_WM_TEMPLATE_INDEX" val="20202582"/>
  <p:tag name="KSO_WM_SLIDE_LAYOUT" val="a_b_f_j"/>
  <p:tag name="KSO_WM_SLIDE_LAYOUT_CNT" val="1_1_2_1"/>
</p:tagLst>
</file>

<file path=ppt/tags/tag287.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汇报人姓名"/>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02582_1*f*1"/>
  <p:tag name="KSO_WM_TEMPLATE_CATEGORY" val="custom"/>
  <p:tag name="KSO_WM_TEMPLATE_INDEX" val="20202582"/>
  <p:tag name="KSO_WM_UNIT_LAYERLEVEL" val="1"/>
  <p:tag name="KSO_WM_TAG_VERSION" val="1.0"/>
  <p:tag name="KSO_WM_BEAUTIFY_FLAG" val="#wm#"/>
  <p:tag name="KSO_WM_UNIT_SUBTYPE" val="b"/>
  <p:tag name="KSO_WM_UNIT_TEXT_FILL_FORE_SCHEMECOLOR_INDEX_BRIGHTNESS" val="0.15"/>
  <p:tag name="KSO_WM_UNIT_TEXT_FILL_FORE_SCHEMECOLOR_INDEX" val="13"/>
  <p:tag name="KSO_WM_UNIT_TEXT_FILL_TYPE" val="1"/>
</p:tagLst>
</file>

<file path=ppt/tags/tag288.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极简通用模板"/>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02582_1*a*1"/>
  <p:tag name="KSO_WM_TEMPLATE_CATEGORY" val="custom"/>
  <p:tag name="KSO_WM_TEMPLATE_INDEX" val="20202582"/>
  <p:tag name="KSO_WM_UNIT_LAYERLEVEL" val="1"/>
  <p:tag name="KSO_WM_TAG_VERSION" val="1.0"/>
  <p:tag name="KSO_WM_BEAUTIFY_FLAG" val="#wm#"/>
  <p:tag name="KSO_WM_UNIT_ISNUMDGMTITLE" val="0"/>
  <p:tag name="KSO_WM_UNIT_TEXT_FILL_FORE_SCHEMECOLOR_INDEX_BRIGHTNESS" val="0.15"/>
  <p:tag name="KSO_WM_UNIT_TEXT_FILL_FORE_SCHEMECOLOR_INDEX" val="13"/>
  <p:tag name="KSO_WM_UNIT_TEXT_FILL_TYPE" val="1"/>
</p:tagLst>
</file>

<file path=ppt/tags/tag289.xml><?xml version="1.0" encoding="utf-8"?>
<p:tagLst xmlns:a="http://schemas.openxmlformats.org/drawingml/2006/main" xmlns:r="http://schemas.openxmlformats.org/officeDocument/2006/relationships" xmlns:p="http://schemas.openxmlformats.org/presentationml/2006/main">
  <p:tag name="KSO_WM_SLIDE_ID" val="custom20202582_6"/>
  <p:tag name="KSO_WM_TEMPLATE_SUBCATEGORY" val="0"/>
  <p:tag name="KSO_WM_TEMPLATE_MASTER_TYPE" val="1"/>
  <p:tag name="KSO_WM_TEMPLATE_COLOR_TYPE" val="1"/>
  <p:tag name="KSO_WM_SLIDE_TYPE" val="contents"/>
  <p:tag name="KSO_WM_SLIDE_SUBTYPE" val="diag"/>
  <p:tag name="KSO_WM_SLIDE_ITEM_CNT" val="6"/>
  <p:tag name="KSO_WM_SLIDE_INDEX" val="6"/>
  <p:tag name="KSO_WM_DIAGRAM_GROUP_CODE" val="l1-1"/>
  <p:tag name="KSO_WM_SLIDE_DIAGTYPE" val="l"/>
  <p:tag name="KSO_WM_TAG_VERSION" val="1.0"/>
  <p:tag name="KSO_WM_BEAUTIFY_FLAG" val="#wm#"/>
  <p:tag name="KSO_WM_TEMPLATE_CATEGORY" val="custom"/>
  <p:tag name="KSO_WM_TEMPLATE_INDEX" val="20202582"/>
  <p:tag name="KSO_WM_SLIDE_LAYOUT" val="a_b_l"/>
  <p:tag name="KSO_WM_SLIDE_LAYOUT_CNT" val="1_1_1"/>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custom20202582_6*l_h_i*1_1_1"/>
  <p:tag name="KSO_WM_TEMPLATE_CATEGORY" val="custom"/>
  <p:tag name="KSO_WM_TEMPLATE_INDEX" val="20202582"/>
  <p:tag name="KSO_WM_UNIT_LAYERLEVEL" val="1_1_1"/>
  <p:tag name="KSO_WM_TAG_VERSION" val="1.0"/>
  <p:tag name="KSO_WM_BEAUTIFY_FLAG" val="#wm#"/>
</p:tagLst>
</file>

<file path=ppt/tags/tag291.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custom20202582_6*l_h_a*1_1_1"/>
  <p:tag name="KSO_WM_TEMPLATE_CATEGORY" val="custom"/>
  <p:tag name="KSO_WM_TEMPLATE_INDEX" val="20202582"/>
  <p:tag name="KSO_WM_UNIT_LAYERLEVEL" val="1_1_1"/>
  <p:tag name="KSO_WM_TAG_VERSION" val="1.0"/>
  <p:tag name="KSO_WM_BEAUTIFY_FLAG" val="#wm#"/>
  <p:tag name="KSO_WM_UNIT_ISNUMDGMTITLE" val="0"/>
</p:tagLst>
</file>

<file path=ppt/tags/tag292.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custom20202582_6*l_h_a*1_2_1"/>
  <p:tag name="KSO_WM_TEMPLATE_CATEGORY" val="custom"/>
  <p:tag name="KSO_WM_TEMPLATE_INDEX" val="20202582"/>
  <p:tag name="KSO_WM_UNIT_LAYERLEVEL" val="1_1_1"/>
  <p:tag name="KSO_WM_TAG_VERSION" val="1.0"/>
  <p:tag name="KSO_WM_BEAUTIFY_FLAG" val="#wm#"/>
  <p:tag name="KSO_WM_UNIT_ISNUMDGMTITLE" val="0"/>
</p:tagLst>
</file>

<file path=ppt/tags/tag2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custom20202582_6*l_h_i*1_2_1"/>
  <p:tag name="KSO_WM_TEMPLATE_CATEGORY" val="custom"/>
  <p:tag name="KSO_WM_TEMPLATE_INDEX" val="20202582"/>
  <p:tag name="KSO_WM_UNIT_LAYERLEVEL" val="1_1_1"/>
  <p:tag name="KSO_WM_TAG_VERSION" val="1.0"/>
  <p:tag name="KSO_WM_BEAUTIFY_FLAG" val="#wm#"/>
</p:tagLst>
</file>

<file path=ppt/tags/tag294.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custom20202582_6*l_h_a*1_3_1"/>
  <p:tag name="KSO_WM_TEMPLATE_CATEGORY" val="custom"/>
  <p:tag name="KSO_WM_TEMPLATE_INDEX" val="20202582"/>
  <p:tag name="KSO_WM_UNIT_LAYERLEVEL" val="1_1_1"/>
  <p:tag name="KSO_WM_TAG_VERSION" val="1.0"/>
  <p:tag name="KSO_WM_BEAUTIFY_FLAG" val="#wm#"/>
  <p:tag name="KSO_WM_UNIT_ISNUMDGMTITLE" val="0"/>
</p:tagLst>
</file>

<file path=ppt/tags/tag2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custom20202582_6*l_h_i*1_3_1"/>
  <p:tag name="KSO_WM_TEMPLATE_CATEGORY" val="custom"/>
  <p:tag name="KSO_WM_TEMPLATE_INDEX" val="20202582"/>
  <p:tag name="KSO_WM_UNIT_LAYERLEVEL" val="1_1_1"/>
  <p:tag name="KSO_WM_TAG_VERSION" val="1.0"/>
  <p:tag name="KSO_WM_BEAUTIFY_FLAG" val="#wm#"/>
</p:tagLst>
</file>

<file path=ppt/tags/tag296.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custom20202582_6*l_h_a*1_4_1"/>
  <p:tag name="KSO_WM_TEMPLATE_CATEGORY" val="custom"/>
  <p:tag name="KSO_WM_TEMPLATE_INDEX" val="20202582"/>
  <p:tag name="KSO_WM_UNIT_LAYERLEVEL" val="1_1_1"/>
  <p:tag name="KSO_WM_TAG_VERSION" val="1.0"/>
  <p:tag name="KSO_WM_BEAUTIFY_FLAG" val="#wm#"/>
  <p:tag name="KSO_WM_UNIT_ISNUMDGMTITLE" val="0"/>
</p:tagLst>
</file>

<file path=ppt/tags/tag2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custom20202582_6*l_h_i*1_4_1"/>
  <p:tag name="KSO_WM_TEMPLATE_CATEGORY" val="custom"/>
  <p:tag name="KSO_WM_TEMPLATE_INDEX" val="20202582"/>
  <p:tag name="KSO_WM_UNIT_LAYERLEVEL" val="1_1_1"/>
  <p:tag name="KSO_WM_TAG_VERSION" val="1.0"/>
  <p:tag name="KSO_WM_BEAUTIFY_FLAG" val="#wm#"/>
</p:tagLst>
</file>

<file path=ppt/tags/tag298.xml><?xml version="1.0" encoding="utf-8"?>
<p:tagLst xmlns:a="http://schemas.openxmlformats.org/drawingml/2006/main" xmlns:r="http://schemas.openxmlformats.org/officeDocument/2006/relationships" xmlns:p="http://schemas.openxmlformats.org/presentationml/2006/main">
  <p:tag name="KSO_WM_UNIT_ISCONTENTSTITLE" val="1"/>
  <p:tag name="KSO_WM_UNIT_PRESET_TEXT" val="目录"/>
  <p:tag name="KSO_WM_UNIT_NOCLEAR" val="0"/>
  <p:tag name="KSO_WM_UNIT_VALUE" val="3"/>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02582_6*a*1"/>
  <p:tag name="KSO_WM_TEMPLATE_CATEGORY" val="custom"/>
  <p:tag name="KSO_WM_TEMPLATE_INDEX" val="20202582"/>
  <p:tag name="KSO_WM_UNIT_LAYERLEVEL" val="1"/>
  <p:tag name="KSO_WM_TAG_VERSION" val="1.0"/>
  <p:tag name="KSO_WM_BEAUTIFY_FLAG" val="#wm#"/>
  <p:tag name="KSO_WM_UNIT_ISNUMDGMTITLE" val="0"/>
</p:tagLst>
</file>

<file path=ppt/tags/tag299.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Contents"/>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b"/>
  <p:tag name="KSO_WM_UNIT_INDEX" val="1"/>
  <p:tag name="KSO_WM_UNIT_ID" val="custom20202582_6*b*1"/>
  <p:tag name="KSO_WM_TEMPLATE_CATEGORY" val="custom"/>
  <p:tag name="KSO_WM_TEMPLATE_INDEX" val="20202582"/>
  <p:tag name="KSO_WM_UNIT_LAYERLEVEL" val="1"/>
  <p:tag name="KSO_WM_TAG_VERSION" val="1.0"/>
  <p:tag name="KSO_WM_BEAUTIFY_FLAG" val="#wm#"/>
  <p:tag name="KSO_WM_UNIT_ISNUMDGMTITLE" val="0"/>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0.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custom20202582_6*l_h_a*1_5_1"/>
  <p:tag name="KSO_WM_TEMPLATE_CATEGORY" val="custom"/>
  <p:tag name="KSO_WM_TEMPLATE_INDEX" val="20202582"/>
  <p:tag name="KSO_WM_UNIT_LAYERLEVEL" val="1_1_1"/>
  <p:tag name="KSO_WM_TAG_VERSION" val="1.0"/>
  <p:tag name="KSO_WM_BEAUTIFY_FLAG" val="#wm#"/>
  <p:tag name="KSO_WM_UNIT_ISNUMDGMTITLE" val="0"/>
</p:tagLst>
</file>

<file path=ppt/tags/tag3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custom20202582_6*l_h_i*1_5_1"/>
  <p:tag name="KSO_WM_TEMPLATE_CATEGORY" val="custom"/>
  <p:tag name="KSO_WM_TEMPLATE_INDEX" val="20202582"/>
  <p:tag name="KSO_WM_UNIT_LAYERLEVEL" val="1_1_1"/>
  <p:tag name="KSO_WM_TAG_VERSION" val="1.0"/>
  <p:tag name="KSO_WM_BEAUTIFY_FLAG" val="#wm#"/>
</p:tagLst>
</file>

<file path=ppt/tags/tag302.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Lst>
</file>

<file path=ppt/tags/tag3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DIAGRAM_IS_NEED_ADD_PATH_ANIM" val="0"/>
  <p:tag name="KSO_WM_SLIDE_BACKGROUND_TYPE" val="general"/>
  <p:tag name="KSO_WM_SLIDE_BK_DARK_LIGHT" val="2"/>
  <p:tag name="KSO_WM_UNIT_TYPE" val="i"/>
</p:tagLst>
</file>

<file path=ppt/tags/tag3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 name="KSO_WM_UNIT_FILL_FORE_SCHEMECOLOR_INDEX_BRIGHTNESS" val="0"/>
  <p:tag name="KSO_WM_UNIT_FILL_FORE_SCHEMECOLOR_INDEX" val="5"/>
  <p:tag name="KSO_WM_UNIT_FILL_TYPE" val="1"/>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Lst>
</file>

<file path=ppt/tags/tag305.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306.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3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_12*i*8"/>
  <p:tag name="KSO_WM_UNIT_LAYERLEVEL" val="1"/>
  <p:tag name="KSO_WM_TAG_VERSION" val="1.0"/>
  <p:tag name="KSO_WM_BEAUTIFY_FLAG" val="#wm#"/>
  <p:tag name="KSO_WM_SLIDE_BACKGROUND_TYPE" val="general"/>
  <p:tag name="KSO_WM_SLIDE_BK_DARK_LIGHT" val="2"/>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_12*i*9"/>
  <p:tag name="KSO_WM_UNIT_LAYERLEVEL" val="1"/>
  <p:tag name="KSO_WM_TAG_VERSION" val="1.0"/>
  <p:tag name="KSO_WM_BEAUTIFY_FLAG" val="#wm#"/>
  <p:tag name="KSO_WM_SLIDE_BACKGROUND_TYPE" val="general"/>
  <p:tag name="KSO_WM_SLIDE_BK_DARK_LIGHT" val="2"/>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_12*i*10"/>
  <p:tag name="KSO_WM_UNIT_LAYERLEVEL" val="1"/>
  <p:tag name="KSO_WM_TAG_VERSION" val="1.0"/>
  <p:tag name="KSO_WM_BEAUTIFY_FLAG" val="#wm#"/>
  <p:tag name="KSO_WM_SLIDE_BACKGROUND_TYPE" val="general"/>
  <p:tag name="KSO_WM_SLIDE_BK_DARK_LIGHT" val="2"/>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10.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Lst>
</file>

<file path=ppt/tags/tag3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DIAGRAM_IS_NEED_ADD_PATH_ANIM" val="0"/>
  <p:tag name="KSO_WM_SLIDE_BACKGROUND_TYPE" val="general"/>
  <p:tag name="KSO_WM_SLIDE_BK_DARK_LIGHT" val="2"/>
  <p:tag name="KSO_WM_UNIT_TYPE" val="i"/>
</p:tagLst>
</file>

<file path=ppt/tags/tag3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 name="KSO_WM_UNIT_FILL_FORE_SCHEMECOLOR_INDEX_BRIGHTNESS" val="0"/>
  <p:tag name="KSO_WM_UNIT_FILL_FORE_SCHEMECOLOR_INDEX" val="5"/>
  <p:tag name="KSO_WM_UNIT_FILL_TYPE" val="1"/>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Lst>
</file>

<file path=ppt/tags/tag313.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314.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3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_12*i*8"/>
  <p:tag name="KSO_WM_UNIT_LAYERLEVEL" val="1"/>
  <p:tag name="KSO_WM_TAG_VERSION" val="1.0"/>
  <p:tag name="KSO_WM_BEAUTIFY_FLAG" val="#wm#"/>
  <p:tag name="KSO_WM_SLIDE_BACKGROUND_TYPE" val="general"/>
  <p:tag name="KSO_WM_SLIDE_BK_DARK_LIGHT" val="2"/>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_12*i*9"/>
  <p:tag name="KSO_WM_UNIT_LAYERLEVEL" val="1"/>
  <p:tag name="KSO_WM_TAG_VERSION" val="1.0"/>
  <p:tag name="KSO_WM_BEAUTIFY_FLAG" val="#wm#"/>
  <p:tag name="KSO_WM_SLIDE_BACKGROUND_TYPE" val="general"/>
  <p:tag name="KSO_WM_SLIDE_BK_DARK_LIGHT" val="2"/>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_12*i*10"/>
  <p:tag name="KSO_WM_UNIT_LAYERLEVEL" val="1"/>
  <p:tag name="KSO_WM_TAG_VERSION" val="1.0"/>
  <p:tag name="KSO_WM_BEAUTIFY_FLAG" val="#wm#"/>
  <p:tag name="KSO_WM_SLIDE_BACKGROUND_TYPE" val="general"/>
  <p:tag name="KSO_WM_SLIDE_BK_DARK_LIGHT" val="2"/>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18.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Lst>
</file>

<file path=ppt/tags/tag3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DIAGRAM_IS_NEED_ADD_PATH_ANIM" val="0"/>
  <p:tag name="KSO_WM_SLIDE_BACKGROUND_TYPE" val="general"/>
  <p:tag name="KSO_WM_SLIDE_BK_DARK_LIGHT" val="2"/>
  <p:tag name="KSO_WM_UNIT_TYPE" val="i"/>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DIAGRAM_IS_NEED_ADD_PATH_ANIM" val="0"/>
  <p:tag name="KSO_WM_SLIDE_BACKGROUND_TYPE" val="general"/>
  <p:tag name="KSO_WM_SLIDE_BK_DARK_LIGHT" val="2"/>
</p:tagLst>
</file>

<file path=ppt/tags/tag3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 name="KSO_WM_UNIT_FILL_FORE_SCHEMECOLOR_INDEX_BRIGHTNESS" val="0"/>
  <p:tag name="KSO_WM_UNIT_FILL_FORE_SCHEMECOLOR_INDEX" val="5"/>
  <p:tag name="KSO_WM_UNIT_FILL_TYPE" val="1"/>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Lst>
</file>

<file path=ppt/tags/tag321.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322.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3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_12*i*8"/>
  <p:tag name="KSO_WM_UNIT_LAYERLEVEL" val="1"/>
  <p:tag name="KSO_WM_TAG_VERSION" val="1.0"/>
  <p:tag name="KSO_WM_BEAUTIFY_FLAG" val="#wm#"/>
  <p:tag name="KSO_WM_SLIDE_BACKGROUND_TYPE" val="general"/>
  <p:tag name="KSO_WM_SLIDE_BK_DARK_LIGHT" val="2"/>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_12*i*9"/>
  <p:tag name="KSO_WM_UNIT_LAYERLEVEL" val="1"/>
  <p:tag name="KSO_WM_TAG_VERSION" val="1.0"/>
  <p:tag name="KSO_WM_BEAUTIFY_FLAG" val="#wm#"/>
  <p:tag name="KSO_WM_SLIDE_BACKGROUND_TYPE" val="general"/>
  <p:tag name="KSO_WM_SLIDE_BK_DARK_LIGHT" val="2"/>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_12*i*10"/>
  <p:tag name="KSO_WM_UNIT_LAYERLEVEL" val="1"/>
  <p:tag name="KSO_WM_TAG_VERSION" val="1.0"/>
  <p:tag name="KSO_WM_BEAUTIFY_FLAG" val="#wm#"/>
  <p:tag name="KSO_WM_SLIDE_BACKGROUND_TYPE" val="general"/>
  <p:tag name="KSO_WM_SLIDE_BK_DARK_LIGHT" val="2"/>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26.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Lst>
</file>

<file path=ppt/tags/tag3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DIAGRAM_IS_NEED_ADD_PATH_ANIM" val="0"/>
  <p:tag name="KSO_WM_SLIDE_BACKGROUND_TYPE" val="general"/>
  <p:tag name="KSO_WM_SLIDE_BK_DARK_LIGHT" val="2"/>
  <p:tag name="KSO_WM_UNIT_TYPE" val="i"/>
</p:tagLst>
</file>

<file path=ppt/tags/tag3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 name="KSO_WM_UNIT_FILL_FORE_SCHEMECOLOR_INDEX_BRIGHTNESS" val="0"/>
  <p:tag name="KSO_WM_UNIT_FILL_FORE_SCHEMECOLOR_INDEX" val="5"/>
  <p:tag name="KSO_WM_UNIT_FILL_TYPE" val="1"/>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Lst>
</file>

<file path=ppt/tags/tag329.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30.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3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_12*i*8"/>
  <p:tag name="KSO_WM_UNIT_LAYERLEVEL" val="1"/>
  <p:tag name="KSO_WM_TAG_VERSION" val="1.0"/>
  <p:tag name="KSO_WM_BEAUTIFY_FLAG" val="#wm#"/>
  <p:tag name="KSO_WM_SLIDE_BACKGROUND_TYPE" val="general"/>
  <p:tag name="KSO_WM_SLIDE_BK_DARK_LIGHT" val="2"/>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_12*i*9"/>
  <p:tag name="KSO_WM_UNIT_LAYERLEVEL" val="1"/>
  <p:tag name="KSO_WM_TAG_VERSION" val="1.0"/>
  <p:tag name="KSO_WM_BEAUTIFY_FLAG" val="#wm#"/>
  <p:tag name="KSO_WM_SLIDE_BACKGROUND_TYPE" val="general"/>
  <p:tag name="KSO_WM_SLIDE_BK_DARK_LIGHT" val="2"/>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_12*i*10"/>
  <p:tag name="KSO_WM_UNIT_LAYERLEVEL" val="1"/>
  <p:tag name="KSO_WM_TAG_VERSION" val="1.0"/>
  <p:tag name="KSO_WM_BEAUTIFY_FLAG" val="#wm#"/>
  <p:tag name="KSO_WM_SLIDE_BACKGROUND_TYPE" val="general"/>
  <p:tag name="KSO_WM_SLIDE_BK_DARK_LIGHT" val="2"/>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34.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Lst>
</file>

<file path=ppt/tags/tag3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DIAGRAM_IS_NEED_ADD_PATH_ANIM" val="0"/>
  <p:tag name="KSO_WM_SLIDE_BACKGROUND_TYPE" val="general"/>
  <p:tag name="KSO_WM_SLIDE_BK_DARK_LIGHT" val="2"/>
  <p:tag name="KSO_WM_UNIT_TYPE" val="i"/>
</p:tagLst>
</file>

<file path=ppt/tags/tag3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 name="KSO_WM_UNIT_FILL_FORE_SCHEMECOLOR_INDEX_BRIGHTNESS" val="0"/>
  <p:tag name="KSO_WM_UNIT_FILL_FORE_SCHEMECOLOR_INDEX" val="5"/>
  <p:tag name="KSO_WM_UNIT_FILL_TYPE" val="1"/>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Lst>
</file>

<file path=ppt/tags/tag337.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338.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3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_12*i*8"/>
  <p:tag name="KSO_WM_UNIT_LAYERLEVEL" val="1"/>
  <p:tag name="KSO_WM_TAG_VERSION" val="1.0"/>
  <p:tag name="KSO_WM_BEAUTIFY_FLAG" val="#wm#"/>
  <p:tag name="KSO_WM_SLIDE_BACKGROUND_TYPE" val="general"/>
  <p:tag name="KSO_WM_SLIDE_BK_DARK_LIGHT" val="2"/>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_2*i*8"/>
  <p:tag name="KSO_WM_UNIT_LAYERLEVEL" val="1"/>
  <p:tag name="KSO_WM_TAG_VERSION" val="1.0"/>
  <p:tag name="KSO_WM_BEAUTIFY_FLAG" val="#wm#"/>
</p:tagLst>
</file>

<file path=ppt/tags/tag3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_12*i*9"/>
  <p:tag name="KSO_WM_UNIT_LAYERLEVEL" val="1"/>
  <p:tag name="KSO_WM_TAG_VERSION" val="1.0"/>
  <p:tag name="KSO_WM_BEAUTIFY_FLAG" val="#wm#"/>
  <p:tag name="KSO_WM_SLIDE_BACKGROUND_TYPE" val="general"/>
  <p:tag name="KSO_WM_SLIDE_BK_DARK_LIGHT" val="2"/>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_12*i*10"/>
  <p:tag name="KSO_WM_UNIT_LAYERLEVEL" val="1"/>
  <p:tag name="KSO_WM_TAG_VERSION" val="1.0"/>
  <p:tag name="KSO_WM_BEAUTIFY_FLAG" val="#wm#"/>
  <p:tag name="KSO_WM_SLIDE_BACKGROUND_TYPE" val="general"/>
  <p:tag name="KSO_WM_SLIDE_BK_DARK_LIGHT" val="2"/>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4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40490277"/>
  <p:tag name="KSO_WM_SLIDE_HAS_MASK" val="0"/>
  <p:tag name="KSO_WM_SLIDE_ID" val="custom40490277_9"/>
  <p:tag name="KSO_WM_SLIDE_INDEX" val="5"/>
  <p:tag name="KSO_WM_SLIDE_ITEM_CNT" val="0"/>
  <p:tag name="KSO_WM_SLIDE_LAYOUT" val="a_b"/>
  <p:tag name="KSO_WM_SLIDE_LAYOUT_CNT" val="1_1"/>
  <p:tag name="KSO_WM_SLIDE_TYPE" val="endPage"/>
  <p:tag name="KSO_WM_TAG_VERSION" val="3.0"/>
  <p:tag name="KSO_WM_TEMPLATE_MASTER_TYPE" val="0"/>
  <p:tag name="KSO_WM_TEMPLATE_SLIDE_ID" val="slide_06be46c9219ad451"/>
  <p:tag name="KSO_WM_TEMPLATE_SUBCATEGORY" val="29"/>
</p:tagLst>
</file>

<file path=ppt/tags/tag343.xml><?xml version="1.0" encoding="utf-8"?>
<p:tagLst xmlns:a="http://schemas.openxmlformats.org/drawingml/2006/main" xmlns:r="http://schemas.openxmlformats.org/officeDocument/2006/relationships" xmlns:p="http://schemas.openxmlformats.org/presentationml/2006/main">
  <p:tag name="KSO_WM_UNIT_TYPE" val="b"/>
  <p:tag name="KSO_WM_BEAUTIFY_FLAG" val="#wm#"/>
  <p:tag name="KSO_WM_UNIT_INDEX" val="1"/>
  <p:tag name="KSO_WM_UNIT_TEXT_TYPE" val="1"/>
  <p:tag name="KSO_WM_FIGMA_FLAG" val="#fgm#"/>
  <p:tag name="KSO_WM_UNIT_ID" val="_11*b*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344.xml><?xml version="1.0" encoding="utf-8"?>
<p:tagLst xmlns:a="http://schemas.openxmlformats.org/drawingml/2006/main" xmlns:r="http://schemas.openxmlformats.org/officeDocument/2006/relationships" xmlns:p="http://schemas.openxmlformats.org/presentationml/2006/main">
  <p:tag name="KSO_WM_UNIT_TYPE" val="a"/>
  <p:tag name="KSO_WM_BEAUTIFY_FLAG" val="#wm#"/>
  <p:tag name="KSO_WM_UNIT_INDEX" val="1"/>
  <p:tag name="KSO_WM_UNIT_TEXT_TYPE" val="1"/>
  <p:tag name="KSO_WM_LAYOUT_CHECK_HASH" val="70a81d6a7f94768b09b61f79ee978c90b81fe0aa"/>
  <p:tag name="KSO_WM_NEWLAYOUT_ID" val="8224"/>
  <p:tag name="KSO_WM_FIGMA_FLAG" val="#fgm#"/>
  <p:tag name="KSO_WM_UNIT_ID" val="_11*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_2*i*9"/>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_2*i*10"/>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_12*i*1"/>
  <p:tag name="KSO_WM_UNIT_LAYERLEVEL" val="1"/>
  <p:tag name="KSO_WM_TAG_VERSION" val="1.0"/>
  <p:tag name="KSO_WM_BEAUTIFY_FLAG" val="#wm#"/>
  <p:tag name="KSO_WM_SLIDE_BACKGROUND_TYPE" val="general"/>
  <p:tag name="KSO_WM_SLIDE_BK_DARK_LIGHT" val="2"/>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DIAGRAM_IS_NEED_ADD_PATH_ANIM" val="0"/>
  <p:tag name="KSO_WM_SLIDE_BACKGROUND_TYPE" val="general"/>
  <p:tag name="KSO_WM_SLIDE_BK_DARK_LIGHT" val="2"/>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TEMPLATE_SUBCATEGORY" val="0"/>
  <p:tag name="KSO_WM_TEMPLATE_COLOR_TYPE" val="1"/>
  <p:tag name="KSO_WM_TEMPLATE_THUMBS_INDEX" val="1、2、3、4、5、6、7、8、9、10、11、12、13、15"/>
  <p:tag name="KSO_WM_TEMPLATE_MASTER_THUMB_INDEX" val="12"/>
  <p:tag name="KSO_WM_UNIT_SHOW_EDIT_AREA_INDICATION" val="0"/>
  <p:tag name="KSO_WM_TAG_VERSION" val="1.0"/>
  <p:tag name="KSO_WM_BEAUTIFY_FLAG" val="#wm#"/>
  <p:tag name="KSO_WM_TEMPLATE_CATEGORY" val="custom"/>
  <p:tag name="KSO_WM_TEMPLATE_INDEX" val="20202582"/>
  <p:tag name="KSO_WM_TEMPLATE_MASTER_TYPE" val="1"/>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DIAGRAM_IS_NEED_ADD_PATH_ANIM" val="0"/>
  <p:tag name="KSO_WM_SLIDE_BACKGROUND_TYPE" val="general"/>
  <p:tag name="KSO_WM_SLIDE_BK_DARK_LIGHT" val="2"/>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_4*i*8"/>
  <p:tag name="KSO_WM_UNIT_LAYERLEVEL" val="1"/>
  <p:tag name="KSO_WM_TAG_VERSION" val="1.0"/>
  <p:tag name="KSO_WM_BEAUTIFY_FLAG" val="#wm#"/>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_4*i*9"/>
  <p:tag name="KSO_WM_UNIT_LAYERLEVEL" val="1"/>
  <p:tag name="KSO_WM_TAG_VERSION" val="1.0"/>
  <p:tag name="KSO_WM_BEAUTIFY_FLAG" val="#wm#"/>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_4*i*10"/>
  <p:tag name="KSO_WM_UNIT_LAYERLEVEL" val="1"/>
  <p:tag name="KSO_WM_TAG_VERSION" val="1.0"/>
  <p:tag name="KSO_WM_BEAUTIFY_FLAG" val="#wm#"/>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DIAGRAM_IS_NEED_ADD_PATH_ANIM" val="0"/>
  <p:tag name="KSO_WM_SLIDE_BACKGROUND_TYPE" val="general"/>
  <p:tag name="KSO_WM_SLIDE_BK_DARK_LIGHT" val="2"/>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_5*i*8"/>
  <p:tag name="KSO_WM_UNIT_LAYERLEVEL" val="1"/>
  <p:tag name="KSO_WM_TAG_VERSION" val="1.0"/>
  <p:tag name="KSO_WM_BEAUTIFY_FLAG" val="#wm#"/>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_5*i*9"/>
  <p:tag name="KSO_WM_UNIT_LAYERLEVEL" val="1"/>
  <p:tag name="KSO_WM_TAG_VERSION" val="1.0"/>
  <p:tag name="KSO_WM_BEAUTIFY_FLAG" val="#wm#"/>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_5*i*10"/>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_12*i*1"/>
  <p:tag name="KSO_WM_UNIT_LAYERLEVEL" val="1"/>
  <p:tag name="KSO_WM_TAG_VERSION" val="1.0"/>
  <p:tag name="KSO_WM_BEAUTIFY_FLAG" val="#wm#"/>
  <p:tag name="KSO_WM_SLIDE_BACKGROUND_TYPE" val="general"/>
  <p:tag name="KSO_WM_SLIDE_BK_DARK_LIGHT" val="2"/>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DIAGRAM_IS_NEED_ADD_PATH_ANIM" val="0"/>
  <p:tag name="KSO_WM_SLIDE_BACKGROUND_TYPE" val="general"/>
  <p:tag name="KSO_WM_SLIDE_BK_DARK_LIGHT" val="2"/>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768_3*l_h_i*1_2_1"/>
  <p:tag name="KSO_WM_TEMPLATE_CATEGORY" val="diagram"/>
  <p:tag name="KSO_WM_TEMPLATE_INDEX" val="20228768"/>
  <p:tag name="KSO_WM_UNIT_LAYERLEVEL" val="1_1_1"/>
  <p:tag name="KSO_WM_TAG_VERSION" val="1.0"/>
  <p:tag name="KSO_WM_BEAUTIFY_FLAG" val="#wm#"/>
  <p:tag name="KSO_WM_UNIT_FILL_FORE_SCHEMECOLOR_INDEX_1_BRIGHTNESS" val="0"/>
  <p:tag name="KSO_WM_UNIT_FILL_FORE_SCHEMECOLOR_INDEX_1" val="7"/>
  <p:tag name="KSO_WM_UNIT_FILL_FORE_SCHEMECOLOR_INDEX_1_POS" val="0.21"/>
  <p:tag name="KSO_WM_UNIT_FILL_FORE_SCHEMECOLOR_INDEX_1_TRANS" val="0"/>
  <p:tag name="KSO_WM_UNIT_FILL_FORE_SCHEMECOLOR_INDEX_2_BRIGHTNESS" val="-0.25"/>
  <p:tag name="KSO_WM_UNIT_FILL_FORE_SCHEMECOLOR_INDEX_2" val="7"/>
  <p:tag name="KSO_WM_UNIT_FILL_FORE_SCHEMECOLOR_INDEX_2_POS" val="0.78"/>
  <p:tag name="KSO_WM_UNIT_FILL_FORE_SCHEMECOLOR_INDEX_2_TRANS" val="0"/>
  <p:tag name="KSO_WM_UNIT_FILL_FORE_SCHEMECOLOR_INDEX_3_BRIGHTNESS" val="-0.25"/>
  <p:tag name="KSO_WM_UNIT_FILL_FORE_SCHEMECOLOR_INDEX_3" val="7"/>
  <p:tag name="KSO_WM_UNIT_FILL_FORE_SCHEMECOLOR_INDEX_3_POS" val="1"/>
  <p:tag name="KSO_WM_UNIT_FILL_FORE_SCHEMECOLOR_INDEX_3_TRANS" val="0"/>
  <p:tag name="KSO_WM_UNIT_FILL_GRADIENT_TYPE" val="0"/>
  <p:tag name="KSO_WM_UNIT_FILL_GRADIENT_ANGLE" val="180"/>
  <p:tag name="KSO_WM_UNIT_FILL_GRADIENT_DIRECTION" val="4"/>
  <p:tag name="KSO_WM_UNIT_FILL_TYPE" val="3"/>
  <p:tag name="KSO_WM_UNIT_SHADOW_SCHEMECOLOR_INDEX_BRIGHTNESS" val="-0.5"/>
  <p:tag name="KSO_WM_UNIT_SHADOW_SCHEMECOLOR_INDEX" val="16"/>
  <p:tag name="KSO_WM_UNIT_TEXT_FILL_FORE_SCHEMECOLOR_INDEX_BRIGHTNESS" val="0"/>
  <p:tag name="KSO_WM_UNIT_TEXT_FILL_FORE_SCHEMECOLOR_INDEX" val="2"/>
  <p:tag name="KSO_WM_UNIT_TEXT_FILL_TYPE" val="1"/>
  <p:tag name="KSO_WM_UNIT_USESOURCEFORMAT_APPLY" val="1"/>
  <p:tag name="KSO_WM_DIAGRAM_VIRTUALLY_FRAME" val="{&quot;height&quot;:423.9999999999999,&quot;left&quot;:108.2248031496063,&quot;top&quot;:56.000000000000014,&quot;width&quot;:829.3566141732283}"/>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768_3*l_h_i*1_2_2"/>
  <p:tag name="KSO_WM_TEMPLATE_CATEGORY" val="diagram"/>
  <p:tag name="KSO_WM_TEMPLATE_INDEX" val="20228768"/>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423.9999999999999,&quot;left&quot;:108.2248031496063,&quot;top&quot;:56.000000000000014,&quot;width&quot;:829.3566141732283}"/>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768_3*l_h_i*1_2_3"/>
  <p:tag name="KSO_WM_TEMPLATE_CATEGORY" val="diagram"/>
  <p:tag name="KSO_WM_TEMPLATE_INDEX" val="20228768"/>
  <p:tag name="KSO_WM_UNIT_LAYERLEVEL" val="1_1_1"/>
  <p:tag name="KSO_WM_TAG_VERSION" val="1.0"/>
  <p:tag name="KSO_WM_BEAUTIFY_FLAG" val="#wm#"/>
  <p:tag name="KSO_WM_UNIT_FILL_FORE_SCHEMECOLOR_INDEX_1_BRIGHTNESS" val="0"/>
  <p:tag name="KSO_WM_UNIT_FILL_FORE_SCHEMECOLOR_INDEX_1" val="7"/>
  <p:tag name="KSO_WM_UNIT_FILL_FORE_SCHEMECOLOR_INDEX_1_POS" val="0"/>
  <p:tag name="KSO_WM_UNIT_FILL_FORE_SCHEMECOLOR_INDEX_1_TRANS" val="0"/>
  <p:tag name="KSO_WM_UNIT_FILL_FORE_SCHEMECOLOR_INDEX_2_BRIGHTNESS" val="-0.25"/>
  <p:tag name="KSO_WM_UNIT_FILL_FORE_SCHEMECOLOR_INDEX_2" val="7"/>
  <p:tag name="KSO_WM_UNIT_FILL_FORE_SCHEMECOLOR_INDEX_2_POS" val="1"/>
  <p:tag name="KSO_WM_UNIT_FILL_FORE_SCHEMECOLOR_INDEX_2_TRANS" val="0"/>
  <p:tag name="KSO_WM_UNIT_FILL_GRADIENT_TYPE" val="0"/>
  <p:tag name="KSO_WM_UNIT_FILL_GRADIENT_ANGLE" val="180"/>
  <p:tag name="KSO_WM_UNIT_FILL_GRADIENT_DIRECTION" val="4"/>
  <p:tag name="KSO_WM_UNIT_FILL_TYPE" val="3"/>
  <p:tag name="KSO_WM_UNIT_TEXT_FILL_FORE_SCHEMECOLOR_INDEX_BRIGHTNESS" val="0"/>
  <p:tag name="KSO_WM_UNIT_TEXT_FILL_FORE_SCHEMECOLOR_INDEX" val="2"/>
  <p:tag name="KSO_WM_UNIT_TEXT_FILL_TYPE" val="1"/>
  <p:tag name="KSO_WM_UNIT_USESOURCEFORMAT_APPLY" val="1"/>
  <p:tag name="KSO_WM_DIAGRAM_VIRTUALLY_FRAME" val="{&quot;height&quot;:423.9999999999999,&quot;left&quot;:108.2248031496063,&quot;top&quot;:56.000000000000014,&quot;width&quot;:829.3566141732283}"/>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768_3*l_h_i*1_3_1"/>
  <p:tag name="KSO_WM_TEMPLATE_CATEGORY" val="diagram"/>
  <p:tag name="KSO_WM_TEMPLATE_INDEX" val="20228768"/>
  <p:tag name="KSO_WM_UNIT_LAYERLEVEL" val="1_1_1"/>
  <p:tag name="KSO_WM_TAG_VERSION" val="1.0"/>
  <p:tag name="KSO_WM_BEAUTIFY_FLAG" val="#wm#"/>
  <p:tag name="KSO_WM_UNIT_FILL_FORE_SCHEMECOLOR_INDEX_1_BRIGHTNESS" val="0"/>
  <p:tag name="KSO_WM_UNIT_FILL_FORE_SCHEMECOLOR_INDEX_1" val="8"/>
  <p:tag name="KSO_WM_UNIT_FILL_FORE_SCHEMECOLOR_INDEX_1_POS" val="0.21"/>
  <p:tag name="KSO_WM_UNIT_FILL_FORE_SCHEMECOLOR_INDEX_1_TRANS" val="0"/>
  <p:tag name="KSO_WM_UNIT_FILL_FORE_SCHEMECOLOR_INDEX_2_BRIGHTNESS" val="-0.25"/>
  <p:tag name="KSO_WM_UNIT_FILL_FORE_SCHEMECOLOR_INDEX_2" val="8"/>
  <p:tag name="KSO_WM_UNIT_FILL_FORE_SCHEMECOLOR_INDEX_2_POS" val="0.78"/>
  <p:tag name="KSO_WM_UNIT_FILL_FORE_SCHEMECOLOR_INDEX_2_TRANS" val="0"/>
  <p:tag name="KSO_WM_UNIT_FILL_FORE_SCHEMECOLOR_INDEX_3_BRIGHTNESS" val="-0.25"/>
  <p:tag name="KSO_WM_UNIT_FILL_FORE_SCHEMECOLOR_INDEX_3" val="8"/>
  <p:tag name="KSO_WM_UNIT_FILL_FORE_SCHEMECOLOR_INDEX_3_POS" val="1"/>
  <p:tag name="KSO_WM_UNIT_FILL_FORE_SCHEMECOLOR_INDEX_3_TRANS" val="0"/>
  <p:tag name="KSO_WM_UNIT_FILL_GRADIENT_TYPE" val="0"/>
  <p:tag name="KSO_WM_UNIT_FILL_GRADIENT_ANGLE" val="180"/>
  <p:tag name="KSO_WM_UNIT_FILL_GRADIENT_DIRECTION" val="4"/>
  <p:tag name="KSO_WM_UNIT_FILL_TYPE" val="3"/>
  <p:tag name="KSO_WM_UNIT_SHADOW_SCHEMECOLOR_INDEX_BRIGHTNESS" val="-0.5"/>
  <p:tag name="KSO_WM_UNIT_SHADOW_SCHEMECOLOR_INDEX" val="16"/>
  <p:tag name="KSO_WM_UNIT_TEXT_FILL_FORE_SCHEMECOLOR_INDEX_BRIGHTNESS" val="0"/>
  <p:tag name="KSO_WM_UNIT_TEXT_FILL_FORE_SCHEMECOLOR_INDEX" val="2"/>
  <p:tag name="KSO_WM_UNIT_TEXT_FILL_TYPE" val="1"/>
  <p:tag name="KSO_WM_UNIT_USESOURCEFORMAT_APPLY" val="1"/>
  <p:tag name="KSO_WM_DIAGRAM_VIRTUALLY_FRAME" val="{&quot;height&quot;:423.9999999999999,&quot;left&quot;:108.2248031496063,&quot;top&quot;:56.000000000000014,&quot;width&quot;:829.3566141732283}"/>
</p:tagLst>
</file>

<file path=ppt/tags/tag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768_3*l_h_i*1_3_2"/>
  <p:tag name="KSO_WM_TEMPLATE_CATEGORY" val="diagram"/>
  <p:tag name="KSO_WM_TEMPLATE_INDEX" val="20228768"/>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423.9999999999999,&quot;left&quot;:108.2248031496063,&quot;top&quot;:56.000000000000014,&quot;width&quot;:829.3566141732283}"/>
</p:tagLst>
</file>

<file path=ppt/theme/theme1.xml><?xml version="1.0" encoding="utf-8"?>
<a:theme xmlns:a="http://schemas.openxmlformats.org/drawingml/2006/main" name="主题1">
  <a:themeElements>
    <a:clrScheme name="">
      <a:dk1>
        <a:srgbClr val="000000"/>
      </a:dk1>
      <a:lt1>
        <a:srgbClr val="FFFFFF"/>
      </a:lt1>
      <a:dk2>
        <a:srgbClr val="F2F2F2"/>
      </a:dk2>
      <a:lt2>
        <a:srgbClr val="FFFFFF"/>
      </a:lt2>
      <a:accent1>
        <a:srgbClr val="000000"/>
      </a:accent1>
      <a:accent2>
        <a:srgbClr val="20201E"/>
      </a:accent2>
      <a:accent3>
        <a:srgbClr val="40403C"/>
      </a:accent3>
      <a:accent4>
        <a:srgbClr val="615F59"/>
      </a:accent4>
      <a:accent5>
        <a:srgbClr val="817F77"/>
      </a:accent5>
      <a:accent6>
        <a:srgbClr val="A19F95"/>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主题1" id="{2FB8C694-DFA5-44EC-84BC-87CEB2B549D3}" vid="{3351538D-EFF7-4E2F-8D64-06C2477015BD}"/>
    </a:ext>
  </a:extLst>
</a:theme>
</file>

<file path=docProps/app.xml><?xml version="1.0" encoding="utf-8"?>
<Properties xmlns="http://schemas.openxmlformats.org/officeDocument/2006/extended-properties" xmlns:vt="http://schemas.openxmlformats.org/officeDocument/2006/docPropsVTypes">
  <Template>主题1</Template>
  <TotalTime>792</TotalTime>
  <Words>13665</Words>
  <Application>Microsoft Office PowerPoint</Application>
  <PresentationFormat>宽屏</PresentationFormat>
  <Paragraphs>466</Paragraphs>
  <Slides>141</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141</vt:i4>
      </vt:variant>
    </vt:vector>
  </HeadingPairs>
  <TitlesOfParts>
    <vt:vector size="146" baseType="lpstr">
      <vt:lpstr>汉仪旗黑-85S</vt:lpstr>
      <vt:lpstr>微软雅黑</vt:lpstr>
      <vt:lpstr>Arial</vt:lpstr>
      <vt:lpstr>Cambria Math</vt:lpstr>
      <vt:lpstr>主题1</vt:lpstr>
      <vt:lpstr>模块三 汽车电气系统</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汽车构造</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天 夏</dc:creator>
  <cp:lastModifiedBy>天 夏</cp:lastModifiedBy>
  <cp:revision>16</cp:revision>
  <dcterms:created xsi:type="dcterms:W3CDTF">2025-10-02T07:39:33Z</dcterms:created>
  <dcterms:modified xsi:type="dcterms:W3CDTF">2025-10-08T13:57:26Z</dcterms:modified>
</cp:coreProperties>
</file>